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9"/>
  </p:notesMasterIdLst>
  <p:sldIdLst>
    <p:sldId id="278" r:id="rId4"/>
    <p:sldId id="830" r:id="rId5"/>
    <p:sldId id="828" r:id="rId6"/>
    <p:sldId id="607" r:id="rId7"/>
    <p:sldId id="28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9C0CB3-F02E-4B32-8BBC-5814AB9208B0}" v="170" dt="2023-04-28T23:13:48.8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90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Uhl" userId="f83c51087cc81f0d" providerId="LiveId" clId="{929C0CB3-F02E-4B32-8BBC-5814AB9208B0}"/>
    <pc:docChg chg="undo custSel delSld modSld delMainMaster">
      <pc:chgData name="Mary Uhl" userId="f83c51087cc81f0d" providerId="LiveId" clId="{929C0CB3-F02E-4B32-8BBC-5814AB9208B0}" dt="2023-04-28T23:15:14.402" v="729" actId="26606"/>
      <pc:docMkLst>
        <pc:docMk/>
      </pc:docMkLst>
      <pc:sldChg chg="del">
        <pc:chgData name="Mary Uhl" userId="f83c51087cc81f0d" providerId="LiveId" clId="{929C0CB3-F02E-4B32-8BBC-5814AB9208B0}" dt="2023-04-28T22:51:58.216" v="236" actId="47"/>
        <pc:sldMkLst>
          <pc:docMk/>
          <pc:sldMk cId="2015128625" sldId="257"/>
        </pc:sldMkLst>
      </pc:sldChg>
      <pc:sldChg chg="del">
        <pc:chgData name="Mary Uhl" userId="f83c51087cc81f0d" providerId="LiveId" clId="{929C0CB3-F02E-4B32-8BBC-5814AB9208B0}" dt="2023-04-28T22:52:08.994" v="238" actId="47"/>
        <pc:sldMkLst>
          <pc:docMk/>
          <pc:sldMk cId="644015323" sldId="259"/>
        </pc:sldMkLst>
      </pc:sldChg>
      <pc:sldChg chg="del">
        <pc:chgData name="Mary Uhl" userId="f83c51087cc81f0d" providerId="LiveId" clId="{929C0CB3-F02E-4B32-8BBC-5814AB9208B0}" dt="2023-04-28T22:52:11.520" v="239" actId="47"/>
        <pc:sldMkLst>
          <pc:docMk/>
          <pc:sldMk cId="2788436176" sldId="263"/>
        </pc:sldMkLst>
      </pc:sldChg>
      <pc:sldChg chg="modSp del mod">
        <pc:chgData name="Mary Uhl" userId="f83c51087cc81f0d" providerId="LiveId" clId="{929C0CB3-F02E-4B32-8BBC-5814AB9208B0}" dt="2023-04-28T22:59:42.806" v="614" actId="47"/>
        <pc:sldMkLst>
          <pc:docMk/>
          <pc:sldMk cId="4227207447" sldId="266"/>
        </pc:sldMkLst>
        <pc:picChg chg="mod">
          <ac:chgData name="Mary Uhl" userId="f83c51087cc81f0d" providerId="LiveId" clId="{929C0CB3-F02E-4B32-8BBC-5814AB9208B0}" dt="2023-04-28T22:51:43.054" v="234" actId="1076"/>
          <ac:picMkLst>
            <pc:docMk/>
            <pc:sldMk cId="4227207447" sldId="266"/>
            <ac:picMk id="4" creationId="{00000000-0000-0000-0000-000000000000}"/>
          </ac:picMkLst>
        </pc:picChg>
        <pc:picChg chg="mod">
          <ac:chgData name="Mary Uhl" userId="f83c51087cc81f0d" providerId="LiveId" clId="{929C0CB3-F02E-4B32-8BBC-5814AB9208B0}" dt="2023-04-28T22:54:11.519" v="257" actId="1076"/>
          <ac:picMkLst>
            <pc:docMk/>
            <pc:sldMk cId="4227207447" sldId="266"/>
            <ac:picMk id="2050" creationId="{00000000-0000-0000-0000-000000000000}"/>
          </ac:picMkLst>
        </pc:picChg>
      </pc:sldChg>
      <pc:sldChg chg="del">
        <pc:chgData name="Mary Uhl" userId="f83c51087cc81f0d" providerId="LiveId" clId="{929C0CB3-F02E-4B32-8BBC-5814AB9208B0}" dt="2023-04-28T22:51:55.394" v="235" actId="47"/>
        <pc:sldMkLst>
          <pc:docMk/>
          <pc:sldMk cId="4123387434" sldId="267"/>
        </pc:sldMkLst>
      </pc:sldChg>
      <pc:sldChg chg="addSp delSp modSp mod">
        <pc:chgData name="Mary Uhl" userId="f83c51087cc81f0d" providerId="LiveId" clId="{929C0CB3-F02E-4B32-8BBC-5814AB9208B0}" dt="2023-04-28T23:08:37.347" v="651" actId="1076"/>
        <pc:sldMkLst>
          <pc:docMk/>
          <pc:sldMk cId="3122669592" sldId="278"/>
        </pc:sldMkLst>
        <pc:spChg chg="mod">
          <ac:chgData name="Mary Uhl" userId="f83c51087cc81f0d" providerId="LiveId" clId="{929C0CB3-F02E-4B32-8BBC-5814AB9208B0}" dt="2023-04-28T23:08:37.347" v="651" actId="1076"/>
          <ac:spMkLst>
            <pc:docMk/>
            <pc:sldMk cId="3122669592" sldId="278"/>
            <ac:spMk id="2" creationId="{00000000-0000-0000-0000-000000000000}"/>
          </ac:spMkLst>
        </pc:spChg>
        <pc:spChg chg="mod ord">
          <ac:chgData name="Mary Uhl" userId="f83c51087cc81f0d" providerId="LiveId" clId="{929C0CB3-F02E-4B32-8BBC-5814AB9208B0}" dt="2023-04-28T23:08:34.694" v="650" actId="5793"/>
          <ac:spMkLst>
            <pc:docMk/>
            <pc:sldMk cId="3122669592" sldId="278"/>
            <ac:spMk id="3" creationId="{00000000-0000-0000-0000-000000000000}"/>
          </ac:spMkLst>
        </pc:spChg>
        <pc:spChg chg="del">
          <ac:chgData name="Mary Uhl" userId="f83c51087cc81f0d" providerId="LiveId" clId="{929C0CB3-F02E-4B32-8BBC-5814AB9208B0}" dt="2023-04-28T23:03:59.233" v="624" actId="26606"/>
          <ac:spMkLst>
            <pc:docMk/>
            <pc:sldMk cId="3122669592" sldId="278"/>
            <ac:spMk id="11" creationId="{5F18414D-1626-4996-AACB-23D3DE45B03B}"/>
          </ac:spMkLst>
        </pc:spChg>
        <pc:spChg chg="del">
          <ac:chgData name="Mary Uhl" userId="f83c51087cc81f0d" providerId="LiveId" clId="{929C0CB3-F02E-4B32-8BBC-5814AB9208B0}" dt="2023-04-28T23:03:59.233" v="624" actId="26606"/>
          <ac:spMkLst>
            <pc:docMk/>
            <pc:sldMk cId="3122669592" sldId="278"/>
            <ac:spMk id="15" creationId="{D84C2E9E-0B5D-4B5F-9A1F-70EBDCE39034}"/>
          </ac:spMkLst>
        </pc:spChg>
        <pc:spChg chg="add del">
          <ac:chgData name="Mary Uhl" userId="f83c51087cc81f0d" providerId="LiveId" clId="{929C0CB3-F02E-4B32-8BBC-5814AB9208B0}" dt="2023-04-28T23:08:12.376" v="645" actId="26606"/>
          <ac:spMkLst>
            <pc:docMk/>
            <pc:sldMk cId="3122669592" sldId="278"/>
            <ac:spMk id="20" creationId="{352BEC0E-22F8-46D0-9632-375DB541B06C}"/>
          </ac:spMkLst>
        </pc:spChg>
        <pc:spChg chg="add del">
          <ac:chgData name="Mary Uhl" userId="f83c51087cc81f0d" providerId="LiveId" clId="{929C0CB3-F02E-4B32-8BBC-5814AB9208B0}" dt="2023-04-28T23:08:12.376" v="645" actId="26606"/>
          <ac:spMkLst>
            <pc:docMk/>
            <pc:sldMk cId="3122669592" sldId="278"/>
            <ac:spMk id="22" creationId="{3FCFB1DE-0B7E-48CC-BA90-B2AB0889F9D6}"/>
          </ac:spMkLst>
        </pc:spChg>
        <pc:spChg chg="add del">
          <ac:chgData name="Mary Uhl" userId="f83c51087cc81f0d" providerId="LiveId" clId="{929C0CB3-F02E-4B32-8BBC-5814AB9208B0}" dt="2023-04-28T23:08:12.376" v="644" actId="26606"/>
          <ac:spMkLst>
            <pc:docMk/>
            <pc:sldMk cId="3122669592" sldId="278"/>
            <ac:spMk id="27" creationId="{D8C7B66D-8C78-480F-A98B-3F195E65A5D7}"/>
          </ac:spMkLst>
        </pc:spChg>
        <pc:spChg chg="add">
          <ac:chgData name="Mary Uhl" userId="f83c51087cc81f0d" providerId="LiveId" clId="{929C0CB3-F02E-4B32-8BBC-5814AB9208B0}" dt="2023-04-28T23:08:12.376" v="645" actId="26606"/>
          <ac:spMkLst>
            <pc:docMk/>
            <pc:sldMk cId="3122669592" sldId="278"/>
            <ac:spMk id="29" creationId="{3FCFB1DE-0B7E-48CC-BA90-B2AB0889F9D6}"/>
          </ac:spMkLst>
        </pc:spChg>
        <pc:spChg chg="add">
          <ac:chgData name="Mary Uhl" userId="f83c51087cc81f0d" providerId="LiveId" clId="{929C0CB3-F02E-4B32-8BBC-5814AB9208B0}" dt="2023-04-28T23:08:12.376" v="645" actId="26606"/>
          <ac:spMkLst>
            <pc:docMk/>
            <pc:sldMk cId="3122669592" sldId="278"/>
            <ac:spMk id="30" creationId="{352BEC0E-22F8-46D0-9632-375DB541B06C}"/>
          </ac:spMkLst>
        </pc:spChg>
        <pc:picChg chg="mod ord">
          <ac:chgData name="Mary Uhl" userId="f83c51087cc81f0d" providerId="LiveId" clId="{929C0CB3-F02E-4B32-8BBC-5814AB9208B0}" dt="2023-04-28T23:08:12.376" v="644" actId="26606"/>
          <ac:picMkLst>
            <pc:docMk/>
            <pc:sldMk cId="3122669592" sldId="278"/>
            <ac:picMk id="4" creationId="{00000000-0000-0000-0000-000000000000}"/>
          </ac:picMkLst>
        </pc:picChg>
        <pc:picChg chg="mod ord">
          <ac:chgData name="Mary Uhl" userId="f83c51087cc81f0d" providerId="LiveId" clId="{929C0CB3-F02E-4B32-8BBC-5814AB9208B0}" dt="2023-04-28T23:08:12.376" v="644" actId="26606"/>
          <ac:picMkLst>
            <pc:docMk/>
            <pc:sldMk cId="3122669592" sldId="278"/>
            <ac:picMk id="5" creationId="{00000000-0000-0000-0000-000000000000}"/>
          </ac:picMkLst>
        </pc:picChg>
        <pc:picChg chg="del">
          <ac:chgData name="Mary Uhl" userId="f83c51087cc81f0d" providerId="LiveId" clId="{929C0CB3-F02E-4B32-8BBC-5814AB9208B0}" dt="2023-04-28T23:03:05.728" v="616" actId="21"/>
          <ac:picMkLst>
            <pc:docMk/>
            <pc:sldMk cId="3122669592" sldId="278"/>
            <ac:picMk id="6" creationId="{B13B0E2F-4B74-404E-99F3-07DD384EAEDC}"/>
          </ac:picMkLst>
        </pc:picChg>
        <pc:cxnChg chg="del">
          <ac:chgData name="Mary Uhl" userId="f83c51087cc81f0d" providerId="LiveId" clId="{929C0CB3-F02E-4B32-8BBC-5814AB9208B0}" dt="2023-04-28T23:03:59.233" v="624" actId="26606"/>
          <ac:cxnSpMkLst>
            <pc:docMk/>
            <pc:sldMk cId="3122669592" sldId="278"/>
            <ac:cxnSpMk id="13" creationId="{07A9243D-8FC3-4B36-874B-55906B03F484}"/>
          </ac:cxnSpMkLst>
        </pc:cxnChg>
      </pc:sldChg>
      <pc:sldChg chg="del">
        <pc:chgData name="Mary Uhl" userId="f83c51087cc81f0d" providerId="LiveId" clId="{929C0CB3-F02E-4B32-8BBC-5814AB9208B0}" dt="2023-04-28T22:50:35.517" v="229" actId="47"/>
        <pc:sldMkLst>
          <pc:docMk/>
          <pc:sldMk cId="1171328180" sldId="280"/>
        </pc:sldMkLst>
      </pc:sldChg>
      <pc:sldChg chg="del">
        <pc:chgData name="Mary Uhl" userId="f83c51087cc81f0d" providerId="LiveId" clId="{929C0CB3-F02E-4B32-8BBC-5814AB9208B0}" dt="2023-04-28T22:50:39.800" v="230" actId="47"/>
        <pc:sldMkLst>
          <pc:docMk/>
          <pc:sldMk cId="1109200849" sldId="282"/>
        </pc:sldMkLst>
      </pc:sldChg>
      <pc:sldChg chg="del">
        <pc:chgData name="Mary Uhl" userId="f83c51087cc81f0d" providerId="LiveId" clId="{929C0CB3-F02E-4B32-8BBC-5814AB9208B0}" dt="2023-04-28T22:50:41.443" v="231" actId="47"/>
        <pc:sldMkLst>
          <pc:docMk/>
          <pc:sldMk cId="3775231993" sldId="283"/>
        </pc:sldMkLst>
      </pc:sldChg>
      <pc:sldChg chg="del">
        <pc:chgData name="Mary Uhl" userId="f83c51087cc81f0d" providerId="LiveId" clId="{929C0CB3-F02E-4B32-8BBC-5814AB9208B0}" dt="2023-04-28T22:52:26.389" v="240" actId="47"/>
        <pc:sldMkLst>
          <pc:docMk/>
          <pc:sldMk cId="3193307444" sldId="284"/>
        </pc:sldMkLst>
      </pc:sldChg>
      <pc:sldChg chg="del">
        <pc:chgData name="Mary Uhl" userId="f83c51087cc81f0d" providerId="LiveId" clId="{929C0CB3-F02E-4B32-8BBC-5814AB9208B0}" dt="2023-04-28T22:50:42.591" v="232" actId="47"/>
        <pc:sldMkLst>
          <pc:docMk/>
          <pc:sldMk cId="1014561022" sldId="286"/>
        </pc:sldMkLst>
      </pc:sldChg>
      <pc:sldChg chg="addSp delSp modSp mod setBg setClrOvrMap">
        <pc:chgData name="Mary Uhl" userId="f83c51087cc81f0d" providerId="LiveId" clId="{929C0CB3-F02E-4B32-8BBC-5814AB9208B0}" dt="2023-04-28T23:15:14.402" v="729" actId="26606"/>
        <pc:sldMkLst>
          <pc:docMk/>
          <pc:sldMk cId="1138327772" sldId="287"/>
        </pc:sldMkLst>
        <pc:spChg chg="mod">
          <ac:chgData name="Mary Uhl" userId="f83c51087cc81f0d" providerId="LiveId" clId="{929C0CB3-F02E-4B32-8BBC-5814AB9208B0}" dt="2023-04-28T23:15:14.402" v="729" actId="26606"/>
          <ac:spMkLst>
            <pc:docMk/>
            <pc:sldMk cId="1138327772" sldId="287"/>
            <ac:spMk id="2" creationId="{4050D5E9-7227-43E3-965E-50A677113DFC}"/>
          </ac:spMkLst>
        </pc:spChg>
        <pc:spChg chg="mod ord">
          <ac:chgData name="Mary Uhl" userId="f83c51087cc81f0d" providerId="LiveId" clId="{929C0CB3-F02E-4B32-8BBC-5814AB9208B0}" dt="2023-04-28T23:15:14.402" v="729" actId="26606"/>
          <ac:spMkLst>
            <pc:docMk/>
            <pc:sldMk cId="1138327772" sldId="287"/>
            <ac:spMk id="3" creationId="{7DFE17E5-17D1-49FC-9D6C-7C28723ED323}"/>
          </ac:spMkLst>
        </pc:spChg>
        <pc:spChg chg="add del">
          <ac:chgData name="Mary Uhl" userId="f83c51087cc81f0d" providerId="LiveId" clId="{929C0CB3-F02E-4B32-8BBC-5814AB9208B0}" dt="2023-04-28T23:06:45.993" v="642" actId="26606"/>
          <ac:spMkLst>
            <pc:docMk/>
            <pc:sldMk cId="1138327772" sldId="287"/>
            <ac:spMk id="12" creationId="{8537B233-9CDD-4A90-AABB-A8963DEE4FBC}"/>
          </ac:spMkLst>
        </pc:spChg>
        <pc:spChg chg="add del">
          <ac:chgData name="Mary Uhl" userId="f83c51087cc81f0d" providerId="LiveId" clId="{929C0CB3-F02E-4B32-8BBC-5814AB9208B0}" dt="2023-04-28T23:06:24.634" v="637" actId="26606"/>
          <ac:spMkLst>
            <pc:docMk/>
            <pc:sldMk cId="1138327772" sldId="287"/>
            <ac:spMk id="17" creationId="{9B7AD9F6-8CE7-4299-8FC6-328F4DCD3FF9}"/>
          </ac:spMkLst>
        </pc:spChg>
        <pc:spChg chg="add del">
          <ac:chgData name="Mary Uhl" userId="f83c51087cc81f0d" providerId="LiveId" clId="{929C0CB3-F02E-4B32-8BBC-5814AB9208B0}" dt="2023-04-28T23:06:24.634" v="637" actId="26606"/>
          <ac:spMkLst>
            <pc:docMk/>
            <pc:sldMk cId="1138327772" sldId="287"/>
            <ac:spMk id="19" creationId="{F49775AF-8896-43EE-92C6-83497D6DC56F}"/>
          </ac:spMkLst>
        </pc:spChg>
        <pc:spChg chg="add del">
          <ac:chgData name="Mary Uhl" userId="f83c51087cc81f0d" providerId="LiveId" clId="{929C0CB3-F02E-4B32-8BBC-5814AB9208B0}" dt="2023-04-28T23:06:39.854" v="639" actId="26606"/>
          <ac:spMkLst>
            <pc:docMk/>
            <pc:sldMk cId="1138327772" sldId="287"/>
            <ac:spMk id="21" creationId="{D4771268-CB57-404A-9271-370EB28F6090}"/>
          </ac:spMkLst>
        </pc:spChg>
        <pc:spChg chg="add del">
          <ac:chgData name="Mary Uhl" userId="f83c51087cc81f0d" providerId="LiveId" clId="{929C0CB3-F02E-4B32-8BBC-5814AB9208B0}" dt="2023-04-28T23:06:45.993" v="641" actId="26606"/>
          <ac:spMkLst>
            <pc:docMk/>
            <pc:sldMk cId="1138327772" sldId="287"/>
            <ac:spMk id="23" creationId="{71B2258F-86CA-4D4D-8270-BC05FCDEBFB3}"/>
          </ac:spMkLst>
        </pc:spChg>
        <pc:spChg chg="add del">
          <ac:chgData name="Mary Uhl" userId="f83c51087cc81f0d" providerId="LiveId" clId="{929C0CB3-F02E-4B32-8BBC-5814AB9208B0}" dt="2023-04-28T23:15:14.402" v="729" actId="26606"/>
          <ac:spMkLst>
            <pc:docMk/>
            <pc:sldMk cId="1138327772" sldId="287"/>
            <ac:spMk id="25" creationId="{32E62931-8EB4-42BB-BAAB-D8757BE66D8E}"/>
          </ac:spMkLst>
        </pc:spChg>
        <pc:spChg chg="add">
          <ac:chgData name="Mary Uhl" userId="f83c51087cc81f0d" providerId="LiveId" clId="{929C0CB3-F02E-4B32-8BBC-5814AB9208B0}" dt="2023-04-28T23:15:14.402" v="729" actId="26606"/>
          <ac:spMkLst>
            <pc:docMk/>
            <pc:sldMk cId="1138327772" sldId="287"/>
            <ac:spMk id="30" creationId="{9B7AD9F6-8CE7-4299-8FC6-328F4DCD3FF9}"/>
          </ac:spMkLst>
        </pc:spChg>
        <pc:spChg chg="add">
          <ac:chgData name="Mary Uhl" userId="f83c51087cc81f0d" providerId="LiveId" clId="{929C0CB3-F02E-4B32-8BBC-5814AB9208B0}" dt="2023-04-28T23:15:14.402" v="729" actId="26606"/>
          <ac:spMkLst>
            <pc:docMk/>
            <pc:sldMk cId="1138327772" sldId="287"/>
            <ac:spMk id="32" creationId="{F49775AF-8896-43EE-92C6-83497D6DC56F}"/>
          </ac:spMkLst>
        </pc:spChg>
        <pc:picChg chg="del mod">
          <ac:chgData name="Mary Uhl" userId="f83c51087cc81f0d" providerId="LiveId" clId="{929C0CB3-F02E-4B32-8BBC-5814AB9208B0}" dt="2023-04-28T23:06:11.772" v="634" actId="478"/>
          <ac:picMkLst>
            <pc:docMk/>
            <pc:sldMk cId="1138327772" sldId="287"/>
            <ac:picMk id="4" creationId="{BD0BB505-B408-4575-9623-2ED898D4AF0F}"/>
          </ac:picMkLst>
        </pc:picChg>
        <pc:picChg chg="add mod ord">
          <ac:chgData name="Mary Uhl" userId="f83c51087cc81f0d" providerId="LiveId" clId="{929C0CB3-F02E-4B32-8BBC-5814AB9208B0}" dt="2023-04-28T23:15:14.402" v="729" actId="26606"/>
          <ac:picMkLst>
            <pc:docMk/>
            <pc:sldMk cId="1138327772" sldId="287"/>
            <ac:picMk id="5" creationId="{6319F251-5D0B-58AE-C3B9-2943674A18AB}"/>
          </ac:picMkLst>
        </pc:picChg>
        <pc:picChg chg="add mod">
          <ac:chgData name="Mary Uhl" userId="f83c51087cc81f0d" providerId="LiveId" clId="{929C0CB3-F02E-4B32-8BBC-5814AB9208B0}" dt="2023-04-28T23:12:09.950" v="705" actId="1076"/>
          <ac:picMkLst>
            <pc:docMk/>
            <pc:sldMk cId="1138327772" sldId="287"/>
            <ac:picMk id="6" creationId="{619F379A-4DC0-F69A-D176-BF528DC96481}"/>
          </ac:picMkLst>
        </pc:picChg>
        <pc:picChg chg="add mod">
          <ac:chgData name="Mary Uhl" userId="f83c51087cc81f0d" providerId="LiveId" clId="{929C0CB3-F02E-4B32-8BBC-5814AB9208B0}" dt="2023-04-28T23:13:55.524" v="727" actId="1076"/>
          <ac:picMkLst>
            <pc:docMk/>
            <pc:sldMk cId="1138327772" sldId="287"/>
            <ac:picMk id="7" creationId="{2FDAB7E9-11B6-3D3B-75E6-AB5F245C00DC}"/>
          </ac:picMkLst>
        </pc:picChg>
        <pc:cxnChg chg="add del">
          <ac:chgData name="Mary Uhl" userId="f83c51087cc81f0d" providerId="LiveId" clId="{929C0CB3-F02E-4B32-8BBC-5814AB9208B0}" dt="2023-04-28T23:06:45.993" v="642" actId="26606"/>
          <ac:cxnSpMkLst>
            <pc:docMk/>
            <pc:sldMk cId="1138327772" sldId="287"/>
            <ac:cxnSpMk id="11" creationId="{040575EE-C594-4566-BC00-663004E52AB5}"/>
          </ac:cxnSpMkLst>
        </pc:cxnChg>
      </pc:sldChg>
      <pc:sldChg chg="del">
        <pc:chgData name="Mary Uhl" userId="f83c51087cc81f0d" providerId="LiveId" clId="{929C0CB3-F02E-4B32-8BBC-5814AB9208B0}" dt="2023-04-28T22:50:45.982" v="233" actId="47"/>
        <pc:sldMkLst>
          <pc:docMk/>
          <pc:sldMk cId="2128694712" sldId="288"/>
        </pc:sldMkLst>
      </pc:sldChg>
      <pc:sldChg chg="addSp delSp modSp mod setBg setClrOvrMap">
        <pc:chgData name="Mary Uhl" userId="f83c51087cc81f0d" providerId="LiveId" clId="{929C0CB3-F02E-4B32-8BBC-5814AB9208B0}" dt="2023-04-28T23:14:58.208" v="728" actId="26606"/>
        <pc:sldMkLst>
          <pc:docMk/>
          <pc:sldMk cId="487599959" sldId="607"/>
        </pc:sldMkLst>
        <pc:spChg chg="mod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2" creationId="{CD83E050-A5A0-47C7-9DAE-6A492D36F21C}"/>
          </ac:spMkLst>
        </pc:spChg>
        <pc:spChg chg="del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10" creationId="{A3EFF7B1-6CB7-47D1-AD37-B870CA2B2151}"/>
          </ac:spMkLst>
        </pc:spChg>
        <pc:spChg chg="del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12" creationId="{7FA2962B-21B6-4689-A95D-A8FF6ADE47F1}"/>
          </ac:spMkLst>
        </pc:spChg>
        <pc:spChg chg="del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28" creationId="{A00D2CE1-35C1-46E6-BD59-CEE668BD90F4}"/>
          </ac:spMkLst>
        </pc:spChg>
        <pc:spChg chg="del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36" creationId="{E18403B7-F2C7-4C07-8522-21C31910902C}"/>
          </ac:spMkLst>
        </pc:spChg>
        <pc:spChg chg="add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47" creationId="{2E442304-DDBD-4F7B-8017-36BCC863FB40}"/>
          </ac:spMkLst>
        </pc:spChg>
        <pc:spChg chg="add">
          <ac:chgData name="Mary Uhl" userId="f83c51087cc81f0d" providerId="LiveId" clId="{929C0CB3-F02E-4B32-8BBC-5814AB9208B0}" dt="2023-04-28T23:14:58.208" v="728" actId="26606"/>
          <ac:spMkLst>
            <pc:docMk/>
            <pc:sldMk cId="487599959" sldId="607"/>
            <ac:spMk id="49" creationId="{5E107275-3853-46FD-A241-DE4355A42675}"/>
          </ac:spMkLst>
        </pc:spChg>
        <pc:grpChg chg="del">
          <ac:chgData name="Mary Uhl" userId="f83c51087cc81f0d" providerId="LiveId" clId="{929C0CB3-F02E-4B32-8BBC-5814AB9208B0}" dt="2023-04-28T23:14:58.208" v="728" actId="26606"/>
          <ac:grpSpMkLst>
            <pc:docMk/>
            <pc:sldMk cId="487599959" sldId="607"/>
            <ac:grpSpMk id="14" creationId="{A745280D-ED36-41FE-8EB1-CE597C99CFE8}"/>
          </ac:grpSpMkLst>
        </pc:grpChg>
        <pc:grpChg chg="del">
          <ac:chgData name="Mary Uhl" userId="f83c51087cc81f0d" providerId="LiveId" clId="{929C0CB3-F02E-4B32-8BBC-5814AB9208B0}" dt="2023-04-28T23:14:58.208" v="728" actId="26606"/>
          <ac:grpSpMkLst>
            <pc:docMk/>
            <pc:sldMk cId="487599959" sldId="607"/>
            <ac:grpSpMk id="20" creationId="{80E95A5C-1E97-41C3-9DEC-245FF6DEBF1F}"/>
          </ac:grpSpMkLst>
        </pc:grpChg>
        <pc:grpChg chg="del">
          <ac:chgData name="Mary Uhl" userId="f83c51087cc81f0d" providerId="LiveId" clId="{929C0CB3-F02E-4B32-8BBC-5814AB9208B0}" dt="2023-04-28T23:14:58.208" v="728" actId="26606"/>
          <ac:grpSpMkLst>
            <pc:docMk/>
            <pc:sldMk cId="487599959" sldId="607"/>
            <ac:grpSpMk id="30" creationId="{A58DCE86-9AE1-46D1-96D6-04B8B3EDF6FA}"/>
          </ac:grpSpMkLst>
        </pc:grpChg>
        <pc:grpChg chg="del">
          <ac:chgData name="Mary Uhl" userId="f83c51087cc81f0d" providerId="LiveId" clId="{929C0CB3-F02E-4B32-8BBC-5814AB9208B0}" dt="2023-04-28T23:14:58.208" v="728" actId="26606"/>
          <ac:grpSpMkLst>
            <pc:docMk/>
            <pc:sldMk cId="487599959" sldId="607"/>
            <ac:grpSpMk id="38" creationId="{23B58CC6-A99E-43AF-A467-256F19287FB8}"/>
          </ac:grpSpMkLst>
        </pc:grpChg>
        <pc:graphicFrameChg chg="mod ord modGraphic">
          <ac:chgData name="Mary Uhl" userId="f83c51087cc81f0d" providerId="LiveId" clId="{929C0CB3-F02E-4B32-8BBC-5814AB9208B0}" dt="2023-04-28T23:14:58.208" v="728" actId="26606"/>
          <ac:graphicFrameMkLst>
            <pc:docMk/>
            <pc:sldMk cId="487599959" sldId="607"/>
            <ac:graphicFrameMk id="5" creationId="{6CE1A02E-D63B-CBEB-1858-AE60080DFDAE}"/>
          </ac:graphicFrameMkLst>
        </pc:graphicFrameChg>
        <pc:picChg chg="add mod">
          <ac:chgData name="Mary Uhl" userId="f83c51087cc81f0d" providerId="LiveId" clId="{929C0CB3-F02E-4B32-8BBC-5814AB9208B0}" dt="2023-04-28T23:11:54.276" v="703" actId="1076"/>
          <ac:picMkLst>
            <pc:docMk/>
            <pc:sldMk cId="487599959" sldId="607"/>
            <ac:picMk id="3" creationId="{7673FEF0-E641-3D32-B697-6E5DC943D3A7}"/>
          </ac:picMkLst>
        </pc:picChg>
        <pc:picChg chg="add mod">
          <ac:chgData name="Mary Uhl" userId="f83c51087cc81f0d" providerId="LiveId" clId="{929C0CB3-F02E-4B32-8BBC-5814AB9208B0}" dt="2023-04-28T23:13:41.698" v="725" actId="1076"/>
          <ac:picMkLst>
            <pc:docMk/>
            <pc:sldMk cId="487599959" sldId="607"/>
            <ac:picMk id="4" creationId="{E1C7210A-DB7D-3CA0-76C7-9F3CB22115EB}"/>
          </ac:picMkLst>
        </pc:picChg>
      </pc:sldChg>
      <pc:sldChg chg="addSp delSp modSp mod">
        <pc:chgData name="Mary Uhl" userId="f83c51087cc81f0d" providerId="LiveId" clId="{929C0CB3-F02E-4B32-8BBC-5814AB9208B0}" dt="2023-04-28T23:13:21.555" v="723" actId="1076"/>
        <pc:sldMkLst>
          <pc:docMk/>
          <pc:sldMk cId="0" sldId="828"/>
        </pc:sldMkLst>
        <pc:spChg chg="mo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46" creationId="{D40FDAE8-670C-4DC5-B345-9C1FD1D56477}"/>
          </ac:spMkLst>
        </pc:spChg>
        <pc:spChg chg="mo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47" creationId="{7CF1C29F-9411-4BE2-B392-FCCF31CCE574}"/>
          </ac:spMkLst>
        </pc:spChg>
        <pc:spChg chg="mod">
          <ac:chgData name="Mary Uhl" userId="f83c51087cc81f0d" providerId="LiveId" clId="{929C0CB3-F02E-4B32-8BBC-5814AB9208B0}" dt="2023-04-28T22:56:54.574" v="295" actId="20577"/>
          <ac:spMkLst>
            <pc:docMk/>
            <pc:sldMk cId="0" sldId="828"/>
            <ac:spMk id="6148" creationId="{DB6794EA-8C59-482A-8D39-3F48743B6AB2}"/>
          </ac:spMkLst>
        </pc:spChg>
        <pc:spChg chg="del">
          <ac:chgData name="Mary Uhl" userId="f83c51087cc81f0d" providerId="LiveId" clId="{929C0CB3-F02E-4B32-8BBC-5814AB9208B0}" dt="2023-04-28T22:53:50.237" v="256" actId="26606"/>
          <ac:spMkLst>
            <pc:docMk/>
            <pc:sldMk cId="0" sldId="828"/>
            <ac:spMk id="6168" creationId="{A7AE9375-4664-4DB2-922D-2782A6E439AC}"/>
          </ac:spMkLst>
        </pc:spChg>
        <pc:spChg chg="del">
          <ac:chgData name="Mary Uhl" userId="f83c51087cc81f0d" providerId="LiveId" clId="{929C0CB3-F02E-4B32-8BBC-5814AB9208B0}" dt="2023-04-28T22:53:50.237" v="256" actId="26606"/>
          <ac:spMkLst>
            <pc:docMk/>
            <pc:sldMk cId="0" sldId="828"/>
            <ac:spMk id="6169" creationId="{C2C57604-0CFD-4023-B9BD-107166A25317}"/>
          </ac:spMkLst>
        </pc:spChg>
        <pc:spChg chg="add del">
          <ac:chgData name="Mary Uhl" userId="f83c51087cc81f0d" providerId="LiveId" clId="{929C0CB3-F02E-4B32-8BBC-5814AB9208B0}" dt="2023-04-28T22:54:47.950" v="259" actId="26606"/>
          <ac:spMkLst>
            <pc:docMk/>
            <pc:sldMk cId="0" sldId="828"/>
            <ac:spMk id="6175" creationId="{8FC9BE17-9A7B-462D-AE50-3D8777387304}"/>
          </ac:spMkLst>
        </pc:spChg>
        <pc:spChg chg="add del">
          <ac:chgData name="Mary Uhl" userId="f83c51087cc81f0d" providerId="LiveId" clId="{929C0CB3-F02E-4B32-8BBC-5814AB9208B0}" dt="2023-04-28T22:54:47.950" v="259" actId="26606"/>
          <ac:spMkLst>
            <pc:docMk/>
            <pc:sldMk cId="0" sldId="828"/>
            <ac:spMk id="6177" creationId="{3EBE8569-6AEC-4B8C-8D53-2DE337CDBA65}"/>
          </ac:spMkLst>
        </pc:spChg>
        <pc:spChg chg="add del">
          <ac:chgData name="Mary Uhl" userId="f83c51087cc81f0d" providerId="LiveId" clId="{929C0CB3-F02E-4B32-8BBC-5814AB9208B0}" dt="2023-04-28T22:54:47.950" v="259" actId="26606"/>
          <ac:spMkLst>
            <pc:docMk/>
            <pc:sldMk cId="0" sldId="828"/>
            <ac:spMk id="6179" creationId="{55D4142C-5077-457F-A6AD-3FECFDB39685}"/>
          </ac:spMkLst>
        </pc:spChg>
        <pc:spChg chg="add del">
          <ac:chgData name="Mary Uhl" userId="f83c51087cc81f0d" providerId="LiveId" clId="{929C0CB3-F02E-4B32-8BBC-5814AB9208B0}" dt="2023-04-28T22:54:47.950" v="259" actId="26606"/>
          <ac:spMkLst>
            <pc:docMk/>
            <pc:sldMk cId="0" sldId="828"/>
            <ac:spMk id="6181" creationId="{7A5F0580-5EE9-419F-96EE-B6529EF6E7D0}"/>
          </ac:spMkLst>
        </pc:spChg>
        <pc:spChg chg="add del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87" creationId="{8FC9BE17-9A7B-462D-AE50-3D8777387304}"/>
          </ac:spMkLst>
        </pc:spChg>
        <pc:spChg chg="add del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89" creationId="{3EBE8569-6AEC-4B8C-8D53-2DE337CDBA65}"/>
          </ac:spMkLst>
        </pc:spChg>
        <pc:spChg chg="add del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91" creationId="{55D4142C-5077-457F-A6AD-3FECFDB39685}"/>
          </ac:spMkLst>
        </pc:spChg>
        <pc:spChg chg="add del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93" creationId="{7A5F0580-5EE9-419F-96EE-B6529EF6E7D0}"/>
          </ac:spMkLst>
        </pc:spChg>
        <pc:spChg chg="ad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198" creationId="{B43B9CA2-4B31-4ACD-9A9F-B8E6C6420386}"/>
          </ac:spMkLst>
        </pc:spChg>
        <pc:spChg chg="ad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200" creationId="{33F94DB1-BC5D-454D-845C-7BA3A1F46999}"/>
          </ac:spMkLst>
        </pc:spChg>
        <pc:spChg chg="ad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202" creationId="{5676B86F-860B-4586-BCAA-C0650C09B7B9}"/>
          </ac:spMkLst>
        </pc:spChg>
        <pc:spChg chg="ad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204" creationId="{8C818ED5-2F56-4171-9445-3AA4F4462396}"/>
          </ac:spMkLst>
        </pc:spChg>
        <pc:spChg chg="add">
          <ac:chgData name="Mary Uhl" userId="f83c51087cc81f0d" providerId="LiveId" clId="{929C0CB3-F02E-4B32-8BBC-5814AB9208B0}" dt="2023-04-28T22:56:00.033" v="268" actId="26606"/>
          <ac:spMkLst>
            <pc:docMk/>
            <pc:sldMk cId="0" sldId="828"/>
            <ac:spMk id="6206" creationId="{DE74FCE8-866C-4AFA-B45C-FACE2A6094E4}"/>
          </ac:spMkLst>
        </pc:spChg>
        <pc:picChg chg="add mod ord">
          <ac:chgData name="Mary Uhl" userId="f83c51087cc81f0d" providerId="LiveId" clId="{929C0CB3-F02E-4B32-8BBC-5814AB9208B0}" dt="2023-04-28T22:56:02.664" v="269" actId="1076"/>
          <ac:picMkLst>
            <pc:docMk/>
            <pc:sldMk cId="0" sldId="828"/>
            <ac:picMk id="2" creationId="{DC9AC063-ADE4-38DE-BF8C-A8CBFFE1C209}"/>
          </ac:picMkLst>
        </pc:picChg>
        <pc:picChg chg="add mod ord">
          <ac:chgData name="Mary Uhl" userId="f83c51087cc81f0d" providerId="LiveId" clId="{929C0CB3-F02E-4B32-8BBC-5814AB9208B0}" dt="2023-04-28T22:56:00.033" v="268" actId="26606"/>
          <ac:picMkLst>
            <pc:docMk/>
            <pc:sldMk cId="0" sldId="828"/>
            <ac:picMk id="3" creationId="{3A2D43B4-C2FB-63E4-10C9-7E766776B817}"/>
          </ac:picMkLst>
        </pc:picChg>
        <pc:picChg chg="add mod ord">
          <ac:chgData name="Mary Uhl" userId="f83c51087cc81f0d" providerId="LiveId" clId="{929C0CB3-F02E-4B32-8BBC-5814AB9208B0}" dt="2023-04-28T22:56:00.033" v="268" actId="26606"/>
          <ac:picMkLst>
            <pc:docMk/>
            <pc:sldMk cId="0" sldId="828"/>
            <ac:picMk id="4" creationId="{B41138EE-01C4-699B-EF34-9B9680AF8B80}"/>
          </ac:picMkLst>
        </pc:picChg>
        <pc:picChg chg="add mod">
          <ac:chgData name="Mary Uhl" userId="f83c51087cc81f0d" providerId="LiveId" clId="{929C0CB3-F02E-4B32-8BBC-5814AB9208B0}" dt="2023-04-28T23:11:16.198" v="695" actId="1076"/>
          <ac:picMkLst>
            <pc:docMk/>
            <pc:sldMk cId="0" sldId="828"/>
            <ac:picMk id="5" creationId="{D208037E-032C-1F01-6F75-850D1E65CD47}"/>
          </ac:picMkLst>
        </pc:picChg>
        <pc:picChg chg="add mod">
          <ac:chgData name="Mary Uhl" userId="f83c51087cc81f0d" providerId="LiveId" clId="{929C0CB3-F02E-4B32-8BBC-5814AB9208B0}" dt="2023-04-28T23:13:21.555" v="723" actId="1076"/>
          <ac:picMkLst>
            <pc:docMk/>
            <pc:sldMk cId="0" sldId="828"/>
            <ac:picMk id="6" creationId="{5D81A687-447F-1455-DC2E-02FEE1424192}"/>
          </ac:picMkLst>
        </pc:picChg>
        <pc:picChg chg="add del">
          <ac:chgData name="Mary Uhl" userId="f83c51087cc81f0d" providerId="LiveId" clId="{929C0CB3-F02E-4B32-8BBC-5814AB9208B0}" dt="2023-04-28T22:54:25.375" v="258" actId="478"/>
          <ac:picMkLst>
            <pc:docMk/>
            <pc:sldMk cId="0" sldId="828"/>
            <ac:picMk id="6171" creationId="{F95B6D8E-AA4B-1EA9-CBFE-652D5CD80C40}"/>
          </ac:picMkLst>
        </pc:picChg>
        <pc:picChg chg="add del">
          <ac:chgData name="Mary Uhl" userId="f83c51087cc81f0d" providerId="LiveId" clId="{929C0CB3-F02E-4B32-8BBC-5814AB9208B0}" dt="2023-04-28T22:55:00.090" v="261" actId="21"/>
          <ac:picMkLst>
            <pc:docMk/>
            <pc:sldMk cId="0" sldId="828"/>
            <ac:picMk id="6183" creationId="{5A88561C-09C9-F549-12F8-390C8089D61D}"/>
          </ac:picMkLst>
        </pc:picChg>
      </pc:sldChg>
      <pc:sldChg chg="delSp del">
        <pc:chgData name="Mary Uhl" userId="f83c51087cc81f0d" providerId="LiveId" clId="{929C0CB3-F02E-4B32-8BBC-5814AB9208B0}" dt="2023-04-28T22:50:33.302" v="228" actId="47"/>
        <pc:sldMkLst>
          <pc:docMk/>
          <pc:sldMk cId="2230618944" sldId="829"/>
        </pc:sldMkLst>
        <pc:picChg chg="del">
          <ac:chgData name="Mary Uhl" userId="f83c51087cc81f0d" providerId="LiveId" clId="{929C0CB3-F02E-4B32-8BBC-5814AB9208B0}" dt="2023-04-28T22:50:10.203" v="224" actId="21"/>
          <ac:picMkLst>
            <pc:docMk/>
            <pc:sldMk cId="2230618944" sldId="829"/>
            <ac:picMk id="15365" creationId="{00000000-0000-0000-0000-000000000000}"/>
          </ac:picMkLst>
        </pc:picChg>
      </pc:sldChg>
      <pc:sldChg chg="addSp delSp modSp mod setBg setClrOvrMap">
        <pc:chgData name="Mary Uhl" userId="f83c51087cc81f0d" providerId="LiveId" clId="{929C0CB3-F02E-4B32-8BBC-5814AB9208B0}" dt="2023-04-28T23:12:51.658" v="721" actId="1076"/>
        <pc:sldMkLst>
          <pc:docMk/>
          <pc:sldMk cId="3421624343" sldId="830"/>
        </pc:sldMkLst>
        <pc:spChg chg="mod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2" creationId="{0E3FCF4E-3501-232B-A05F-EA9A20A39271}"/>
          </ac:spMkLst>
        </pc:spChg>
        <pc:spChg chg="mod ord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3" creationId="{C833007F-143B-46D3-2EDA-AAD0222D4E69}"/>
          </ac:spMkLst>
        </pc:spChg>
        <pc:spChg chg="del">
          <ac:chgData name="Mary Uhl" userId="f83c51087cc81f0d" providerId="LiveId" clId="{929C0CB3-F02E-4B32-8BBC-5814AB9208B0}" dt="2023-04-28T22:50:27.795" v="227" actId="26606"/>
          <ac:spMkLst>
            <pc:docMk/>
            <pc:sldMk cId="3421624343" sldId="830"/>
            <ac:spMk id="20" creationId="{AD72D4D1-076F-49D3-9889-EFC4F6D7CA66}"/>
          </ac:spMkLst>
        </pc:spChg>
        <pc:spChg chg="add del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26" creationId="{F13C74B1-5B17-4795-BED0-7140497B445A}"/>
          </ac:spMkLst>
        </pc:spChg>
        <pc:spChg chg="add del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28" creationId="{D4974D33-8DC5-464E-8C6D-BE58F0669C17}"/>
          </ac:spMkLst>
        </pc:spChg>
        <pc:spChg chg="add del">
          <ac:chgData name="Mary Uhl" userId="f83c51087cc81f0d" providerId="LiveId" clId="{929C0CB3-F02E-4B32-8BBC-5814AB9208B0}" dt="2023-04-28T23:03:38.531" v="620" actId="26606"/>
          <ac:spMkLst>
            <pc:docMk/>
            <pc:sldMk cId="3421624343" sldId="830"/>
            <ac:spMk id="33" creationId="{F13C74B1-5B17-4795-BED0-7140497B445A}"/>
          </ac:spMkLst>
        </pc:spChg>
        <pc:spChg chg="add del">
          <ac:chgData name="Mary Uhl" userId="f83c51087cc81f0d" providerId="LiveId" clId="{929C0CB3-F02E-4B32-8BBC-5814AB9208B0}" dt="2023-04-28T23:03:38.531" v="620" actId="26606"/>
          <ac:spMkLst>
            <pc:docMk/>
            <pc:sldMk cId="3421624343" sldId="830"/>
            <ac:spMk id="35" creationId="{D4974D33-8DC5-464E-8C6D-BE58F0669C17}"/>
          </ac:spMkLst>
        </pc:spChg>
        <pc:spChg chg="add del">
          <ac:chgData name="Mary Uhl" userId="f83c51087cc81f0d" providerId="LiveId" clId="{929C0CB3-F02E-4B32-8BBC-5814AB9208B0}" dt="2023-04-28T23:03:42.604" v="622" actId="26606"/>
          <ac:spMkLst>
            <pc:docMk/>
            <pc:sldMk cId="3421624343" sldId="830"/>
            <ac:spMk id="37" creationId="{0E3596DD-156A-473E-9BB3-C6A29F7574E9}"/>
          </ac:spMkLst>
        </pc:spChg>
        <pc:spChg chg="add del">
          <ac:chgData name="Mary Uhl" userId="f83c51087cc81f0d" providerId="LiveId" clId="{929C0CB3-F02E-4B32-8BBC-5814AB9208B0}" dt="2023-04-28T23:03:42.604" v="622" actId="26606"/>
          <ac:spMkLst>
            <pc:docMk/>
            <pc:sldMk cId="3421624343" sldId="830"/>
            <ac:spMk id="38" creationId="{2C46C4D6-C474-4E92-B52E-944C1118F7B6}"/>
          </ac:spMkLst>
        </pc:spChg>
        <pc:spChg chg="add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40" creationId="{7B831B6F-405A-4B47-B9BB-5CA88F285844}"/>
          </ac:spMkLst>
        </pc:spChg>
        <pc:spChg chg="add">
          <ac:chgData name="Mary Uhl" userId="f83c51087cc81f0d" providerId="LiveId" clId="{929C0CB3-F02E-4B32-8BBC-5814AB9208B0}" dt="2023-04-28T23:03:42.617" v="623" actId="26606"/>
          <ac:spMkLst>
            <pc:docMk/>
            <pc:sldMk cId="3421624343" sldId="830"/>
            <ac:spMk id="41" creationId="{953EE71A-6488-4203-A7C4-77102FD0DCCA}"/>
          </ac:spMkLst>
        </pc:spChg>
        <pc:picChg chg="add del mod">
          <ac:chgData name="Mary Uhl" userId="f83c51087cc81f0d" providerId="LiveId" clId="{929C0CB3-F02E-4B32-8BBC-5814AB9208B0}" dt="2023-04-28T23:03:18.275" v="618" actId="478"/>
          <ac:picMkLst>
            <pc:docMk/>
            <pc:sldMk cId="3421624343" sldId="830"/>
            <ac:picMk id="4" creationId="{23D1A93B-A846-8208-224D-4E0B03CDE1CD}"/>
          </ac:picMkLst>
        </pc:picChg>
        <pc:picChg chg="add mod">
          <ac:chgData name="Mary Uhl" userId="f83c51087cc81f0d" providerId="LiveId" clId="{929C0CB3-F02E-4B32-8BBC-5814AB9208B0}" dt="2023-04-28T23:03:42.617" v="623" actId="26606"/>
          <ac:picMkLst>
            <pc:docMk/>
            <pc:sldMk cId="3421624343" sldId="830"/>
            <ac:picMk id="5" creationId="{198036FB-6B25-457D-CADC-930CEE9540B7}"/>
          </ac:picMkLst>
        </pc:picChg>
        <pc:picChg chg="add mod">
          <ac:chgData name="Mary Uhl" userId="f83c51087cc81f0d" providerId="LiveId" clId="{929C0CB3-F02E-4B32-8BBC-5814AB9208B0}" dt="2023-04-28T23:11:34.051" v="701" actId="1076"/>
          <ac:picMkLst>
            <pc:docMk/>
            <pc:sldMk cId="3421624343" sldId="830"/>
            <ac:picMk id="6" creationId="{2BB5F5A6-83D8-F226-0FA4-2DC31AFBCEDA}"/>
          </ac:picMkLst>
        </pc:picChg>
        <pc:picChg chg="add mod">
          <ac:chgData name="Mary Uhl" userId="f83c51087cc81f0d" providerId="LiveId" clId="{929C0CB3-F02E-4B32-8BBC-5814AB9208B0}" dt="2023-04-28T23:12:51.658" v="721" actId="1076"/>
          <ac:picMkLst>
            <pc:docMk/>
            <pc:sldMk cId="3421624343" sldId="830"/>
            <ac:picMk id="7" creationId="{BB5AEB2A-8247-9ED6-1D49-5F6822AB2539}"/>
          </ac:picMkLst>
        </pc:picChg>
        <pc:cxnChg chg="del">
          <ac:chgData name="Mary Uhl" userId="f83c51087cc81f0d" providerId="LiveId" clId="{929C0CB3-F02E-4B32-8BBC-5814AB9208B0}" dt="2023-04-28T22:50:27.795" v="227" actId="26606"/>
          <ac:cxnSpMkLst>
            <pc:docMk/>
            <pc:sldMk cId="3421624343" sldId="830"/>
            <ac:cxnSpMk id="21" creationId="{2D72A2C9-F3CA-4216-8BAD-FA4C970C3C4E}"/>
          </ac:cxnSpMkLst>
        </pc:cxnChg>
      </pc:sldChg>
      <pc:sldChg chg="del">
        <pc:chgData name="Mary Uhl" userId="f83c51087cc81f0d" providerId="LiveId" clId="{929C0CB3-F02E-4B32-8BBC-5814AB9208B0}" dt="2023-04-28T22:52:05.712" v="237" actId="47"/>
        <pc:sldMkLst>
          <pc:docMk/>
          <pc:sldMk cId="2444885264" sldId="831"/>
        </pc:sldMkLst>
      </pc:sldChg>
      <pc:sldChg chg="del">
        <pc:chgData name="Mary Uhl" userId="f83c51087cc81f0d" providerId="LiveId" clId="{929C0CB3-F02E-4B32-8BBC-5814AB9208B0}" dt="2023-04-28T22:59:52.222" v="615" actId="47"/>
        <pc:sldMkLst>
          <pc:docMk/>
          <pc:sldMk cId="1769366252" sldId="832"/>
        </pc:sldMkLst>
      </pc:sldChg>
      <pc:sldMasterChg chg="del delSldLayout">
        <pc:chgData name="Mary Uhl" userId="f83c51087cc81f0d" providerId="LiveId" clId="{929C0CB3-F02E-4B32-8BBC-5814AB9208B0}" dt="2023-04-28T22:59:42.806" v="614" actId="47"/>
        <pc:sldMasterMkLst>
          <pc:docMk/>
          <pc:sldMasterMk cId="1253257859" sldId="2147483672"/>
        </pc:sldMasterMkLst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1083779333" sldId="2147483673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3510199399" sldId="2147483674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3691139032" sldId="2147483675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2296853430" sldId="2147483676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4090932141" sldId="2147483677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3897299388" sldId="2147483678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4270993656" sldId="2147483679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3697914642" sldId="2147483680"/>
          </pc:sldLayoutMkLst>
        </pc:sldLayoutChg>
        <pc:sldLayoutChg chg="del">
          <pc:chgData name="Mary Uhl" userId="f83c51087cc81f0d" providerId="LiveId" clId="{929C0CB3-F02E-4B32-8BBC-5814AB9208B0}" dt="2023-04-28T22:50:42.591" v="232" actId="47"/>
          <pc:sldLayoutMkLst>
            <pc:docMk/>
            <pc:sldMasterMk cId="1253257859" sldId="2147483672"/>
            <pc:sldLayoutMk cId="583140997" sldId="2147483681"/>
          </pc:sldLayoutMkLst>
        </pc:sldLayoutChg>
        <pc:sldLayoutChg chg="del">
          <pc:chgData name="Mary Uhl" userId="f83c51087cc81f0d" providerId="LiveId" clId="{929C0CB3-F02E-4B32-8BBC-5814AB9208B0}" dt="2023-04-28T22:59:42.806" v="614" actId="47"/>
          <pc:sldLayoutMkLst>
            <pc:docMk/>
            <pc:sldMasterMk cId="1253257859" sldId="2147483672"/>
            <pc:sldLayoutMk cId="1420179420" sldId="2147483683"/>
          </pc:sldLayoutMkLst>
        </pc:sldLayoutChg>
      </pc:sldMasterChg>
      <pc:sldMasterChg chg="del delSldLayout">
        <pc:chgData name="Mary Uhl" userId="f83c51087cc81f0d" providerId="LiveId" clId="{929C0CB3-F02E-4B32-8BBC-5814AB9208B0}" dt="2023-04-28T22:59:52.222" v="615" actId="47"/>
        <pc:sldMasterMkLst>
          <pc:docMk/>
          <pc:sldMasterMk cId="1724549084" sldId="2147483696"/>
        </pc:sldMasterMkLst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3090878045" sldId="2147483697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2866286168" sldId="2147483698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3392444019" sldId="2147483699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2748732699" sldId="2147483700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1231691212" sldId="2147483701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2188490063" sldId="2147483702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75899585" sldId="2147483703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442932505" sldId="2147483704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1853113940" sldId="2147483705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93054130" sldId="2147483706"/>
          </pc:sldLayoutMkLst>
        </pc:sldLayoutChg>
        <pc:sldLayoutChg chg="del">
          <pc:chgData name="Mary Uhl" userId="f83c51087cc81f0d" providerId="LiveId" clId="{929C0CB3-F02E-4B32-8BBC-5814AB9208B0}" dt="2023-04-28T22:59:52.222" v="615" actId="47"/>
          <pc:sldLayoutMkLst>
            <pc:docMk/>
            <pc:sldMasterMk cId="1724549084" sldId="2147483696"/>
            <pc:sldLayoutMk cId="20615318" sldId="2147483707"/>
          </pc:sldLayoutMkLst>
        </pc:sldLayoutChg>
        <pc:sldLayoutChg chg="del">
          <pc:chgData name="Mary Uhl" userId="f83c51087cc81f0d" providerId="LiveId" clId="{929C0CB3-F02E-4B32-8BBC-5814AB9208B0}" dt="2023-04-28T22:50:35.517" v="229" actId="47"/>
          <pc:sldLayoutMkLst>
            <pc:docMk/>
            <pc:sldMasterMk cId="1724549084" sldId="2147483696"/>
            <pc:sldLayoutMk cId="2997462859" sldId="2147483708"/>
          </pc:sldLayoutMkLst>
        </pc:sldLayoutChg>
      </pc:sldMasterChg>
      <pc:sldMasterChg chg="del delSldLayout">
        <pc:chgData name="Mary Uhl" userId="f83c51087cc81f0d" providerId="LiveId" clId="{929C0CB3-F02E-4B32-8BBC-5814AB9208B0}" dt="2023-04-28T22:51:55.394" v="235" actId="47"/>
        <pc:sldMasterMkLst>
          <pc:docMk/>
          <pc:sldMasterMk cId="1419666330" sldId="2147483709"/>
        </pc:sldMasterMkLst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2995154211" sldId="2147483710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2834644577" sldId="2147483711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324652915" sldId="2147483712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700918654" sldId="2147483713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4274673224" sldId="2147483714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1007168470" sldId="2147483715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143842914" sldId="2147483716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395841634" sldId="2147483717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86821762" sldId="2147483718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1478443071" sldId="2147483719"/>
          </pc:sldLayoutMkLst>
        </pc:sldLayoutChg>
        <pc:sldLayoutChg chg="del">
          <pc:chgData name="Mary Uhl" userId="f83c51087cc81f0d" providerId="LiveId" clId="{929C0CB3-F02E-4B32-8BBC-5814AB9208B0}" dt="2023-04-28T22:51:55.394" v="235" actId="47"/>
          <pc:sldLayoutMkLst>
            <pc:docMk/>
            <pc:sldMasterMk cId="1419666330" sldId="2147483709"/>
            <pc:sldLayoutMk cId="3397263409" sldId="2147483720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E52367-DFBF-4616-BD84-E5A221E3CA3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27237C9-58BE-4A52-94F1-429F6817B025}">
      <dgm:prSet/>
      <dgm:spPr/>
      <dgm:t>
        <a:bodyPr/>
        <a:lstStyle/>
        <a:p>
          <a:r>
            <a:rPr lang="en-US" dirty="0"/>
            <a:t>Wildfire smoke exceptional event analysis </a:t>
          </a:r>
        </a:p>
      </dgm:t>
    </dgm:pt>
    <dgm:pt modelId="{623C1DA5-E3C2-4E62-B5FE-22DBE0D6D3D1}" type="parTrans" cxnId="{D39D3A32-FB18-4866-84D9-A91FEF9C3A52}">
      <dgm:prSet/>
      <dgm:spPr/>
      <dgm:t>
        <a:bodyPr/>
        <a:lstStyle/>
        <a:p>
          <a:endParaRPr lang="en-US"/>
        </a:p>
      </dgm:t>
    </dgm:pt>
    <dgm:pt modelId="{F8D3523E-B5F4-4D40-A1E6-1C562D19586A}" type="sibTrans" cxnId="{D39D3A32-FB18-4866-84D9-A91FEF9C3A52}">
      <dgm:prSet/>
      <dgm:spPr/>
      <dgm:t>
        <a:bodyPr/>
        <a:lstStyle/>
        <a:p>
          <a:endParaRPr lang="en-US"/>
        </a:p>
      </dgm:t>
    </dgm:pt>
    <dgm:pt modelId="{06321CE9-A2CA-45EC-BA44-1E91AB7EC346}">
      <dgm:prSet/>
      <dgm:spPr/>
      <dgm:t>
        <a:bodyPr/>
        <a:lstStyle/>
        <a:p>
          <a:r>
            <a:rPr lang="en-US" dirty="0"/>
            <a:t>International Transport of Pollutants</a:t>
          </a:r>
        </a:p>
      </dgm:t>
    </dgm:pt>
    <dgm:pt modelId="{552F8B89-62BE-4DE0-8CE8-4FCCD0C9BD49}" type="parTrans" cxnId="{2C6FFD48-1227-4B0F-9243-F028A99FD06F}">
      <dgm:prSet/>
      <dgm:spPr/>
      <dgm:t>
        <a:bodyPr/>
        <a:lstStyle/>
        <a:p>
          <a:endParaRPr lang="en-US"/>
        </a:p>
      </dgm:t>
    </dgm:pt>
    <dgm:pt modelId="{9D0EDB56-8997-4C7A-BA53-74D06FC09448}" type="sibTrans" cxnId="{2C6FFD48-1227-4B0F-9243-F028A99FD06F}">
      <dgm:prSet/>
      <dgm:spPr/>
      <dgm:t>
        <a:bodyPr/>
        <a:lstStyle/>
        <a:p>
          <a:endParaRPr lang="en-US"/>
        </a:p>
      </dgm:t>
    </dgm:pt>
    <dgm:pt modelId="{829A6270-BF09-4AAE-9F11-A3BED4ADE185}">
      <dgm:prSet/>
      <dgm:spPr/>
      <dgm:t>
        <a:bodyPr/>
        <a:lstStyle/>
        <a:p>
          <a:r>
            <a:rPr lang="en-US" dirty="0"/>
            <a:t>Dust storms and aridification in the west</a:t>
          </a:r>
        </a:p>
      </dgm:t>
    </dgm:pt>
    <dgm:pt modelId="{9DD1EAB6-CAE5-4444-A4C2-67BB3B0AC846}" type="parTrans" cxnId="{221091D0-0CE9-4523-946B-9686609A629C}">
      <dgm:prSet/>
      <dgm:spPr/>
      <dgm:t>
        <a:bodyPr/>
        <a:lstStyle/>
        <a:p>
          <a:endParaRPr lang="en-US"/>
        </a:p>
      </dgm:t>
    </dgm:pt>
    <dgm:pt modelId="{CA9B768F-F7F7-4640-974A-7623E80468C1}" type="sibTrans" cxnId="{221091D0-0CE9-4523-946B-9686609A629C}">
      <dgm:prSet/>
      <dgm:spPr/>
      <dgm:t>
        <a:bodyPr/>
        <a:lstStyle/>
        <a:p>
          <a:endParaRPr lang="en-US"/>
        </a:p>
      </dgm:t>
    </dgm:pt>
    <dgm:pt modelId="{989AEF30-2D8E-4898-AC94-6C526C009689}">
      <dgm:prSet/>
      <dgm:spPr/>
      <dgm:t>
        <a:bodyPr/>
        <a:lstStyle/>
        <a:p>
          <a:r>
            <a:rPr lang="en-US" dirty="0"/>
            <a:t>Poor Characterization of Emissions </a:t>
          </a:r>
        </a:p>
      </dgm:t>
    </dgm:pt>
    <dgm:pt modelId="{F714A806-4B9C-44B0-AEA4-DE3807ED1546}" type="parTrans" cxnId="{4E3BA340-0916-4ECE-8851-930C9F04D8D9}">
      <dgm:prSet/>
      <dgm:spPr/>
      <dgm:t>
        <a:bodyPr/>
        <a:lstStyle/>
        <a:p>
          <a:endParaRPr lang="en-US"/>
        </a:p>
      </dgm:t>
    </dgm:pt>
    <dgm:pt modelId="{C23E11B1-7DDE-4A3D-8BA4-FAC21E4D62D9}" type="sibTrans" cxnId="{4E3BA340-0916-4ECE-8851-930C9F04D8D9}">
      <dgm:prSet/>
      <dgm:spPr/>
      <dgm:t>
        <a:bodyPr/>
        <a:lstStyle/>
        <a:p>
          <a:endParaRPr lang="en-US"/>
        </a:p>
      </dgm:t>
    </dgm:pt>
    <dgm:pt modelId="{75617118-0F65-4353-B9B7-2CEB685D46CD}" type="pres">
      <dgm:prSet presAssocID="{9CE52367-DFBF-4616-BD84-E5A221E3CA36}" presName="vert0" presStyleCnt="0">
        <dgm:presLayoutVars>
          <dgm:dir/>
          <dgm:animOne val="branch"/>
          <dgm:animLvl val="lvl"/>
        </dgm:presLayoutVars>
      </dgm:prSet>
      <dgm:spPr/>
    </dgm:pt>
    <dgm:pt modelId="{7AF03136-7F5C-4BED-A8EF-26991AE8AF56}" type="pres">
      <dgm:prSet presAssocID="{A27237C9-58BE-4A52-94F1-429F6817B025}" presName="thickLine" presStyleLbl="alignNode1" presStyleIdx="0" presStyleCnt="4"/>
      <dgm:spPr/>
    </dgm:pt>
    <dgm:pt modelId="{E15D1CC1-8057-458C-A780-BAB53F1B168E}" type="pres">
      <dgm:prSet presAssocID="{A27237C9-58BE-4A52-94F1-429F6817B025}" presName="horz1" presStyleCnt="0"/>
      <dgm:spPr/>
    </dgm:pt>
    <dgm:pt modelId="{44978AE2-C085-4326-8C3D-D8EC4351FBE3}" type="pres">
      <dgm:prSet presAssocID="{A27237C9-58BE-4A52-94F1-429F6817B025}" presName="tx1" presStyleLbl="revTx" presStyleIdx="0" presStyleCnt="4"/>
      <dgm:spPr/>
    </dgm:pt>
    <dgm:pt modelId="{A46E4F45-B7E2-4EAD-BF8C-10AB2C44D9FB}" type="pres">
      <dgm:prSet presAssocID="{A27237C9-58BE-4A52-94F1-429F6817B025}" presName="vert1" presStyleCnt="0"/>
      <dgm:spPr/>
    </dgm:pt>
    <dgm:pt modelId="{5EAAFA53-E3B3-45A9-854B-2FF3E460ED75}" type="pres">
      <dgm:prSet presAssocID="{06321CE9-A2CA-45EC-BA44-1E91AB7EC346}" presName="thickLine" presStyleLbl="alignNode1" presStyleIdx="1" presStyleCnt="4"/>
      <dgm:spPr/>
    </dgm:pt>
    <dgm:pt modelId="{F6708DD6-33B0-4BBA-90DE-F14A4E9FCF5D}" type="pres">
      <dgm:prSet presAssocID="{06321CE9-A2CA-45EC-BA44-1E91AB7EC346}" presName="horz1" presStyleCnt="0"/>
      <dgm:spPr/>
    </dgm:pt>
    <dgm:pt modelId="{1BAD4F30-4DDB-41B6-859C-AECED1C85FAA}" type="pres">
      <dgm:prSet presAssocID="{06321CE9-A2CA-45EC-BA44-1E91AB7EC346}" presName="tx1" presStyleLbl="revTx" presStyleIdx="1" presStyleCnt="4"/>
      <dgm:spPr/>
    </dgm:pt>
    <dgm:pt modelId="{48F6A7AC-1BD3-4E4B-83F0-9DEFD9A38B0A}" type="pres">
      <dgm:prSet presAssocID="{06321CE9-A2CA-45EC-BA44-1E91AB7EC346}" presName="vert1" presStyleCnt="0"/>
      <dgm:spPr/>
    </dgm:pt>
    <dgm:pt modelId="{2441A93C-A4DA-412F-8ED6-8928138DE7C5}" type="pres">
      <dgm:prSet presAssocID="{829A6270-BF09-4AAE-9F11-A3BED4ADE185}" presName="thickLine" presStyleLbl="alignNode1" presStyleIdx="2" presStyleCnt="4"/>
      <dgm:spPr/>
    </dgm:pt>
    <dgm:pt modelId="{C22CDAB5-5573-4AF8-B18A-6E6006583F45}" type="pres">
      <dgm:prSet presAssocID="{829A6270-BF09-4AAE-9F11-A3BED4ADE185}" presName="horz1" presStyleCnt="0"/>
      <dgm:spPr/>
    </dgm:pt>
    <dgm:pt modelId="{82CC0CA4-D5C7-4211-AABD-7D0889078037}" type="pres">
      <dgm:prSet presAssocID="{829A6270-BF09-4AAE-9F11-A3BED4ADE185}" presName="tx1" presStyleLbl="revTx" presStyleIdx="2" presStyleCnt="4"/>
      <dgm:spPr/>
    </dgm:pt>
    <dgm:pt modelId="{7B5F27B7-DD35-4B2E-B628-B083EBCC4BB1}" type="pres">
      <dgm:prSet presAssocID="{829A6270-BF09-4AAE-9F11-A3BED4ADE185}" presName="vert1" presStyleCnt="0"/>
      <dgm:spPr/>
    </dgm:pt>
    <dgm:pt modelId="{69824A3E-12DD-485B-BDCF-36CD22509C5A}" type="pres">
      <dgm:prSet presAssocID="{989AEF30-2D8E-4898-AC94-6C526C009689}" presName="thickLine" presStyleLbl="alignNode1" presStyleIdx="3" presStyleCnt="4"/>
      <dgm:spPr/>
    </dgm:pt>
    <dgm:pt modelId="{B4D3E95A-8D5D-4C98-8F5C-56520A2AA7C8}" type="pres">
      <dgm:prSet presAssocID="{989AEF30-2D8E-4898-AC94-6C526C009689}" presName="horz1" presStyleCnt="0"/>
      <dgm:spPr/>
    </dgm:pt>
    <dgm:pt modelId="{50069156-894E-4DC5-8FEE-D61786BD0C54}" type="pres">
      <dgm:prSet presAssocID="{989AEF30-2D8E-4898-AC94-6C526C009689}" presName="tx1" presStyleLbl="revTx" presStyleIdx="3" presStyleCnt="4"/>
      <dgm:spPr/>
    </dgm:pt>
    <dgm:pt modelId="{549000F0-140C-41FF-B445-A5DFBC8B6D75}" type="pres">
      <dgm:prSet presAssocID="{989AEF30-2D8E-4898-AC94-6C526C009689}" presName="vert1" presStyleCnt="0"/>
      <dgm:spPr/>
    </dgm:pt>
  </dgm:ptLst>
  <dgm:cxnLst>
    <dgm:cxn modelId="{8EFCAB2E-10E1-438F-8C59-FF93E6252F88}" type="presOf" srcId="{9CE52367-DFBF-4616-BD84-E5A221E3CA36}" destId="{75617118-0F65-4353-B9B7-2CEB685D46CD}" srcOrd="0" destOrd="0" presId="urn:microsoft.com/office/officeart/2008/layout/LinedList"/>
    <dgm:cxn modelId="{D39D3A32-FB18-4866-84D9-A91FEF9C3A52}" srcId="{9CE52367-DFBF-4616-BD84-E5A221E3CA36}" destId="{A27237C9-58BE-4A52-94F1-429F6817B025}" srcOrd="0" destOrd="0" parTransId="{623C1DA5-E3C2-4E62-B5FE-22DBE0D6D3D1}" sibTransId="{F8D3523E-B5F4-4D40-A1E6-1C562D19586A}"/>
    <dgm:cxn modelId="{4E3BA340-0916-4ECE-8851-930C9F04D8D9}" srcId="{9CE52367-DFBF-4616-BD84-E5A221E3CA36}" destId="{989AEF30-2D8E-4898-AC94-6C526C009689}" srcOrd="3" destOrd="0" parTransId="{F714A806-4B9C-44B0-AEA4-DE3807ED1546}" sibTransId="{C23E11B1-7DDE-4A3D-8BA4-FAC21E4D62D9}"/>
    <dgm:cxn modelId="{2C6FFD48-1227-4B0F-9243-F028A99FD06F}" srcId="{9CE52367-DFBF-4616-BD84-E5A221E3CA36}" destId="{06321CE9-A2CA-45EC-BA44-1E91AB7EC346}" srcOrd="1" destOrd="0" parTransId="{552F8B89-62BE-4DE0-8CE8-4FCCD0C9BD49}" sibTransId="{9D0EDB56-8997-4C7A-BA53-74D06FC09448}"/>
    <dgm:cxn modelId="{0DD62972-7653-4CC4-BAF9-4A4BB953F093}" type="presOf" srcId="{06321CE9-A2CA-45EC-BA44-1E91AB7EC346}" destId="{1BAD4F30-4DDB-41B6-859C-AECED1C85FAA}" srcOrd="0" destOrd="0" presId="urn:microsoft.com/office/officeart/2008/layout/LinedList"/>
    <dgm:cxn modelId="{C134B056-76E5-41D5-B729-5BA7B0522A00}" type="presOf" srcId="{989AEF30-2D8E-4898-AC94-6C526C009689}" destId="{50069156-894E-4DC5-8FEE-D61786BD0C54}" srcOrd="0" destOrd="0" presId="urn:microsoft.com/office/officeart/2008/layout/LinedList"/>
    <dgm:cxn modelId="{05535677-82E4-4984-8EC7-50791F13248A}" type="presOf" srcId="{829A6270-BF09-4AAE-9F11-A3BED4ADE185}" destId="{82CC0CA4-D5C7-4211-AABD-7D0889078037}" srcOrd="0" destOrd="0" presId="urn:microsoft.com/office/officeart/2008/layout/LinedList"/>
    <dgm:cxn modelId="{0CD73BA1-24CF-4700-A8AF-60B70AE981EE}" type="presOf" srcId="{A27237C9-58BE-4A52-94F1-429F6817B025}" destId="{44978AE2-C085-4326-8C3D-D8EC4351FBE3}" srcOrd="0" destOrd="0" presId="urn:microsoft.com/office/officeart/2008/layout/LinedList"/>
    <dgm:cxn modelId="{221091D0-0CE9-4523-946B-9686609A629C}" srcId="{9CE52367-DFBF-4616-BD84-E5A221E3CA36}" destId="{829A6270-BF09-4AAE-9F11-A3BED4ADE185}" srcOrd="2" destOrd="0" parTransId="{9DD1EAB6-CAE5-4444-A4C2-67BB3B0AC846}" sibTransId="{CA9B768F-F7F7-4640-974A-7623E80468C1}"/>
    <dgm:cxn modelId="{4303FD49-BA02-4232-9564-D950AA7499E8}" type="presParOf" srcId="{75617118-0F65-4353-B9B7-2CEB685D46CD}" destId="{7AF03136-7F5C-4BED-A8EF-26991AE8AF56}" srcOrd="0" destOrd="0" presId="urn:microsoft.com/office/officeart/2008/layout/LinedList"/>
    <dgm:cxn modelId="{6FBF940F-0BD0-4220-BE99-8EE730E09E75}" type="presParOf" srcId="{75617118-0F65-4353-B9B7-2CEB685D46CD}" destId="{E15D1CC1-8057-458C-A780-BAB53F1B168E}" srcOrd="1" destOrd="0" presId="urn:microsoft.com/office/officeart/2008/layout/LinedList"/>
    <dgm:cxn modelId="{4275265B-5FD7-4659-9031-AAB4EC9E9D97}" type="presParOf" srcId="{E15D1CC1-8057-458C-A780-BAB53F1B168E}" destId="{44978AE2-C085-4326-8C3D-D8EC4351FBE3}" srcOrd="0" destOrd="0" presId="urn:microsoft.com/office/officeart/2008/layout/LinedList"/>
    <dgm:cxn modelId="{BEC50B97-0F19-4877-B8B9-1F036D83A8B8}" type="presParOf" srcId="{E15D1CC1-8057-458C-A780-BAB53F1B168E}" destId="{A46E4F45-B7E2-4EAD-BF8C-10AB2C44D9FB}" srcOrd="1" destOrd="0" presId="urn:microsoft.com/office/officeart/2008/layout/LinedList"/>
    <dgm:cxn modelId="{8D90A8BE-98C7-4EC1-B35F-1A27A34B4A63}" type="presParOf" srcId="{75617118-0F65-4353-B9B7-2CEB685D46CD}" destId="{5EAAFA53-E3B3-45A9-854B-2FF3E460ED75}" srcOrd="2" destOrd="0" presId="urn:microsoft.com/office/officeart/2008/layout/LinedList"/>
    <dgm:cxn modelId="{DACDC06C-B330-4775-A771-23FB3D2E3F71}" type="presParOf" srcId="{75617118-0F65-4353-B9B7-2CEB685D46CD}" destId="{F6708DD6-33B0-4BBA-90DE-F14A4E9FCF5D}" srcOrd="3" destOrd="0" presId="urn:microsoft.com/office/officeart/2008/layout/LinedList"/>
    <dgm:cxn modelId="{15E06ADC-4B2F-4A50-9A33-320DB0EFF823}" type="presParOf" srcId="{F6708DD6-33B0-4BBA-90DE-F14A4E9FCF5D}" destId="{1BAD4F30-4DDB-41B6-859C-AECED1C85FAA}" srcOrd="0" destOrd="0" presId="urn:microsoft.com/office/officeart/2008/layout/LinedList"/>
    <dgm:cxn modelId="{AD4513BD-C66B-4B5A-A91E-ABEDFD544A56}" type="presParOf" srcId="{F6708DD6-33B0-4BBA-90DE-F14A4E9FCF5D}" destId="{48F6A7AC-1BD3-4E4B-83F0-9DEFD9A38B0A}" srcOrd="1" destOrd="0" presId="urn:microsoft.com/office/officeart/2008/layout/LinedList"/>
    <dgm:cxn modelId="{7DCB723C-07E7-4573-B97A-B4731DB77A77}" type="presParOf" srcId="{75617118-0F65-4353-B9B7-2CEB685D46CD}" destId="{2441A93C-A4DA-412F-8ED6-8928138DE7C5}" srcOrd="4" destOrd="0" presId="urn:microsoft.com/office/officeart/2008/layout/LinedList"/>
    <dgm:cxn modelId="{1FF49DB4-B333-4F62-BFCB-2799B098D718}" type="presParOf" srcId="{75617118-0F65-4353-B9B7-2CEB685D46CD}" destId="{C22CDAB5-5573-4AF8-B18A-6E6006583F45}" srcOrd="5" destOrd="0" presId="urn:microsoft.com/office/officeart/2008/layout/LinedList"/>
    <dgm:cxn modelId="{0B224CBF-BA31-4356-8BAC-014D99273CE9}" type="presParOf" srcId="{C22CDAB5-5573-4AF8-B18A-6E6006583F45}" destId="{82CC0CA4-D5C7-4211-AABD-7D0889078037}" srcOrd="0" destOrd="0" presId="urn:microsoft.com/office/officeart/2008/layout/LinedList"/>
    <dgm:cxn modelId="{9559193D-D50B-4CAA-944A-E7BE37FB43D4}" type="presParOf" srcId="{C22CDAB5-5573-4AF8-B18A-6E6006583F45}" destId="{7B5F27B7-DD35-4B2E-B628-B083EBCC4BB1}" srcOrd="1" destOrd="0" presId="urn:microsoft.com/office/officeart/2008/layout/LinedList"/>
    <dgm:cxn modelId="{FE8F8D13-9495-4BF6-A70C-C5F31E36EEB4}" type="presParOf" srcId="{75617118-0F65-4353-B9B7-2CEB685D46CD}" destId="{69824A3E-12DD-485B-BDCF-36CD22509C5A}" srcOrd="6" destOrd="0" presId="urn:microsoft.com/office/officeart/2008/layout/LinedList"/>
    <dgm:cxn modelId="{66DDDEA2-0F7A-4EC4-B3F5-131A4B59BEAC}" type="presParOf" srcId="{75617118-0F65-4353-B9B7-2CEB685D46CD}" destId="{B4D3E95A-8D5D-4C98-8F5C-56520A2AA7C8}" srcOrd="7" destOrd="0" presId="urn:microsoft.com/office/officeart/2008/layout/LinedList"/>
    <dgm:cxn modelId="{100C0C4A-F894-4CBA-BDA6-A55650AD1485}" type="presParOf" srcId="{B4D3E95A-8D5D-4C98-8F5C-56520A2AA7C8}" destId="{50069156-894E-4DC5-8FEE-D61786BD0C54}" srcOrd="0" destOrd="0" presId="urn:microsoft.com/office/officeart/2008/layout/LinedList"/>
    <dgm:cxn modelId="{A2DC2275-E335-47F8-AE1B-A42B664F05FE}" type="presParOf" srcId="{B4D3E95A-8D5D-4C98-8F5C-56520A2AA7C8}" destId="{549000F0-140C-41FF-B445-A5DFBC8B6D7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03136-7F5C-4BED-A8EF-26991AE8AF56}">
      <dsp:nvSpPr>
        <dsp:cNvPr id="0" name=""/>
        <dsp:cNvSpPr/>
      </dsp:nvSpPr>
      <dsp:spPr>
        <a:xfrm>
          <a:off x="0" y="0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78AE2-C085-4326-8C3D-D8EC4351FBE3}">
      <dsp:nvSpPr>
        <dsp:cNvPr id="0" name=""/>
        <dsp:cNvSpPr/>
      </dsp:nvSpPr>
      <dsp:spPr>
        <a:xfrm>
          <a:off x="0" y="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Wildfire smoke exceptional event analysis </a:t>
          </a:r>
        </a:p>
      </dsp:txBody>
      <dsp:txXfrm>
        <a:off x="0" y="0"/>
        <a:ext cx="6900512" cy="1384035"/>
      </dsp:txXfrm>
    </dsp:sp>
    <dsp:sp modelId="{5EAAFA53-E3B3-45A9-854B-2FF3E460ED75}">
      <dsp:nvSpPr>
        <dsp:cNvPr id="0" name=""/>
        <dsp:cNvSpPr/>
      </dsp:nvSpPr>
      <dsp:spPr>
        <a:xfrm>
          <a:off x="0" y="1384035"/>
          <a:ext cx="6900512" cy="0"/>
        </a:xfrm>
        <a:prstGeom prst="lin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AD4F30-4DDB-41B6-859C-AECED1C85FAA}">
      <dsp:nvSpPr>
        <dsp:cNvPr id="0" name=""/>
        <dsp:cNvSpPr/>
      </dsp:nvSpPr>
      <dsp:spPr>
        <a:xfrm>
          <a:off x="0" y="138403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International Transport of Pollutants</a:t>
          </a:r>
        </a:p>
      </dsp:txBody>
      <dsp:txXfrm>
        <a:off x="0" y="1384035"/>
        <a:ext cx="6900512" cy="1384035"/>
      </dsp:txXfrm>
    </dsp:sp>
    <dsp:sp modelId="{2441A93C-A4DA-412F-8ED6-8928138DE7C5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CC0CA4-D5C7-4211-AABD-7D0889078037}">
      <dsp:nvSpPr>
        <dsp:cNvPr id="0" name=""/>
        <dsp:cNvSpPr/>
      </dsp:nvSpPr>
      <dsp:spPr>
        <a:xfrm>
          <a:off x="0" y="2768070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Dust storms and aridification in the west</a:t>
          </a:r>
        </a:p>
      </dsp:txBody>
      <dsp:txXfrm>
        <a:off x="0" y="2768070"/>
        <a:ext cx="6900512" cy="1384035"/>
      </dsp:txXfrm>
    </dsp:sp>
    <dsp:sp modelId="{69824A3E-12DD-485B-BDCF-36CD22509C5A}">
      <dsp:nvSpPr>
        <dsp:cNvPr id="0" name=""/>
        <dsp:cNvSpPr/>
      </dsp:nvSpPr>
      <dsp:spPr>
        <a:xfrm>
          <a:off x="0" y="4152105"/>
          <a:ext cx="6900512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69156-894E-4DC5-8FEE-D61786BD0C54}">
      <dsp:nvSpPr>
        <dsp:cNvPr id="0" name=""/>
        <dsp:cNvSpPr/>
      </dsp:nvSpPr>
      <dsp:spPr>
        <a:xfrm>
          <a:off x="0" y="4152105"/>
          <a:ext cx="6900512" cy="1384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t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Poor Characterization of Emissions </a:t>
          </a:r>
        </a:p>
      </dsp:txBody>
      <dsp:txXfrm>
        <a:off x="0" y="4152105"/>
        <a:ext cx="6900512" cy="1384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02A7F-EC10-437C-B65D-25EF1C8C5624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8AE22-68BE-47D6-AAFA-894038ECC1B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16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B243-BE57-6C54-1C02-AA7442FAA0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4A2BED-0372-5953-F039-B2123B122F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106F7-F0F9-3570-0426-E1F6C5331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AEDAB-B5D4-4D62-691E-E5CC3DDD6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02489-41D2-61E1-89C2-30CD0B91A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386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1B80A-7509-86DC-BAD2-3E3C5783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D208E22-EBC5-8605-BBC7-0C531937A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73574-07E0-67AD-B06C-AFB784B513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F3DA2-BC5E-E8EA-CC6C-FAD02A5D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CEC3F-B6F9-4F87-C76D-7AE858D8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941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4A0529-D263-D880-1725-8405687804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F9632-E612-1504-1882-5B9F7C04C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0F94D-4D4F-E7A4-3329-F98D2C5B6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05C4F3-1ECA-3440-1184-AE6C94D3F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587D10-0F4F-4FBA-96CB-C2C88A175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49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21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135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36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684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88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600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404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57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057A3-E7BA-4429-4356-E0592D7BE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E9C67D-AA89-A59C-AB04-63A81708C8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3EFB8-35D1-FC0D-5A57-FFD12E4F4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468B4-9AA1-0379-3834-38D266CE4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28DDD-201D-AA35-CD3C-6081C81FE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51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0774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341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388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9539-5B91-480A-B0FB-673B3A3D06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46C9D8-8700-4E61-841A-22CD693C4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1E072-B2A9-4FB5-BE62-E9C544EA0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E2C2BF-2C28-4053-B1C1-70756759F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9A492-9884-4ACE-A854-088069F8D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143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A591-1D03-4E56-B51C-890F2C45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E9451-DB56-4EF0-A905-FCAC99E8D1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5EB18-1A47-40A9-986F-8D5B5A699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40FED-6E95-4177-A7EF-CD303B9E611D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20D89-380E-4097-B542-0B35CF9B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B4A7DE-F135-415F-9342-DD4644744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0655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2D2C3-113C-411C-B11F-64DB57617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0CA405-B3A5-4319-AF8D-FB3574104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2BDBE-F113-40C6-9B52-C44048174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9E52B-64EC-4FE0-A76A-46448F36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6A6E7-6CED-45C6-A6FD-6706C6E9B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86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E4F89-FFAD-41F1-A852-0D841E24E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285EE-3583-4AFE-8B9C-F8206BC6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53BC90-CBD3-45FD-817D-F888613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4EEF5-7665-4042-8630-C5E94378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EE295-B1E7-49A9-AEA1-1DA3FDCB0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70C2DE-B952-4DC6-BA45-C41F3DF25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385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FB03-5B15-46EC-B5DE-ED6B06A96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7E023-0F90-40DE-AB6E-7D4A6251F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D9B339-B0B5-44B5-9C33-B7393E4D2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318330-7E87-4036-ACCD-E64CD118B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B62DB4-D6AC-4DF9-934E-72D197E2A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C13897-3E6C-4E8D-9615-E2849948E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1A9B7F-8E66-4EAA-9ECB-AFD466045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FBD535A-6744-4EB4-815F-EB823194F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452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9D05A-16D7-43C1-876B-FEC354898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6403F-9528-4EA4-80C7-8B9E2FB8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EEF30E-D53B-49FC-BBC8-B4D36AA3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0329AB-1FBE-484B-9978-E20F9A78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346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A426EE-299E-4BD2-B598-97C85E75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5070E96-B76E-422E-A882-90014ECA9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9E0ED-08B3-43F7-ADD0-F2E936F37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369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7B406-4D64-97F2-B54D-A12186EAB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AF7C-FF6F-D67C-2594-E107259A2E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18F069-207F-4759-7D07-1E67A23AD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2497F-6052-1F7A-0B90-9C0252FB1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61F27-D994-356D-395C-11A5926F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8637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7004D-D41F-45AA-B01A-549B381D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02DE5-9FCA-4F91-87E0-D1138E54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BB085D-1F32-4BC1-8D40-EC6C835A70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40416-B478-4655-BAFD-D434C69B5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EFB085-3A7D-4276-BAF6-D0518E7ED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794183-F943-4A97-84FF-4B71FA91E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277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FA1E1-EFB3-4462-B5C8-51C1320E3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860217-0AE2-4D04-AFF0-718DDC17C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1C67B9-081E-4E33-A0AC-C8316E8E24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249D93-E724-467A-A57B-196A6758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CF818-9E98-4E32-B332-9FBFA0CC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4D191C-F271-4F43-AADA-59400FCA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58274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79BF3-EEDA-407E-87F4-A09DB923B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4265B5-A117-47F1-860C-EA6C3237A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B1267B-C7B4-4328-B010-4B72D5066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BE5815-607A-4382-94DA-EFFEAF103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18C82-2B70-4C58-BBDC-C418D757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672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7DD904-5C04-4B69-AAB6-D8A343C8F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0C836-6DEC-4AB5-9ED8-F5FDDAF57C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BB1444-EE25-49C3-8B2A-5E07DA211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t>April 28,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C1F811-5907-4078-A6B1-B32F2E1CA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9E16A9-7B59-4712-ACA6-3F6108843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19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CB81C-93CA-BBEA-7045-5728C7F1E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B9982-8659-BC51-E898-E08D49D96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6BF177-F339-219A-271A-3CDE92084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3A8598-899B-18DD-ADE4-7340A94FE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1E49DE-C7D5-9D62-D8CF-90E8E3BF1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F11D3-5669-BA9F-BCBF-697F36BEC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06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67770-75CE-6DCE-D281-41108F5F5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061CAA-AEFB-8F41-8C3E-810DF9CA9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7D4458-6BA0-170D-00C1-9584D38EC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B9EBFA-D86D-B23B-C5B6-1335212C6E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1C466-6E2A-5DF8-C731-D7C7B9B724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6429F-D6A7-CF49-F5DF-6339376B6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812A4-9EDD-527A-0A07-880DC501E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1013DF-4881-7D1F-8821-203B6DED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175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4D75-05D0-B74C-A537-B7C7EFD419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AE64E7-211F-BCF8-A094-B1890B396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54FFE7-9EE6-2D30-908F-09D319B5B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AB5A9C-2F7F-4EA0-71DE-16FB7C772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3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C10CC-6078-D8A8-7114-0AFDF884C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6A3E2F-B67A-7EC3-0AA5-FC022C862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076A7A-E5CF-6804-9080-AE2165716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32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31027-E69B-1FBE-4A5D-4ADD2738A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E7F91-C67A-8B12-D2AF-1B7A75027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404D0C-AA15-5CA4-C3FA-382816EE6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551A4A-2033-DC6A-A317-2F7153880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09E59C-2A95-192E-FED0-5CA3BC211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AC560-B2FB-770E-2519-1162D597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44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FBCE8-E763-58D9-DE23-22AFAA56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CEF67A-046E-E2E8-85CB-073916C2E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62C47-058F-124C-C0DB-74547200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4ECA1-BD2A-B271-4E14-D2ECC5462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5866E4-2985-871B-0AC9-79B67477A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835188-5AD8-5EA2-D2AB-D68015EE0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89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50DAD-083B-EA8D-D0C2-3C0F88EB3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85B3F5-C52A-52B8-8FD0-BF8CF5718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2C0F9-D4BC-31D2-EED0-7A3C3868CD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9C9E0-5DCA-4BBB-A280-30F0E6AC36F3}" type="datetimeFigureOut">
              <a:rPr lang="en-US" smtClean="0"/>
              <a:t>4/28/2023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018BB2-EBA7-C441-E700-69265DD97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CA8F1-72B7-90FF-6718-DEA6B9650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A1930-83C3-44EC-90D3-95CA349CCB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127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E95A7B-200B-44DA-8333-2B01C94922B5}" type="datetimeFigureOut">
              <a:rPr lang="en-US" smtClean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97B2C-742A-46F4-A245-84D506F8F0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9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3FF10D-BF2C-4847-8D36-EFCC8BFE8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202684-98E3-4799-83A7-683765E9C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D1434-5711-4151-9E48-AA6E64F7B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960BD-7AC1-4217-9611-AAA56D3EE38F}" type="datetime4">
              <a:rPr lang="en-US" smtClean="0"/>
              <a:pPr/>
              <a:t>April 28, 2023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DEF591-6793-4F77-A462-14A45AD688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F7DED-8196-4BB6-B72C-05EB79BD4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937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297286"/>
            <a:ext cx="6894576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0000"/>
              </a:lnSpc>
            </a:pPr>
            <a:br>
              <a:rPr lang="en-US" sz="3000"/>
            </a:br>
            <a:r>
              <a:rPr lang="en-US" sz="3000" i="1"/>
              <a:t>Use of TEMPO data for Extreme Events and Disasters in the Western U.S.</a:t>
            </a:r>
            <a:endParaRPr lang="en-US" sz="3000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Mary Uhl, WESTAR</a:t>
            </a: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Joint Science Meeting for TEMPO, </a:t>
            </a:r>
            <a:r>
              <a:rPr lang="en-US" sz="2200" dirty="0" err="1">
                <a:solidFill>
                  <a:schemeClr val="tx1"/>
                </a:solidFill>
              </a:rPr>
              <a:t>GeoXO</a:t>
            </a:r>
            <a:r>
              <a:rPr lang="en-US" sz="2200" dirty="0">
                <a:solidFill>
                  <a:schemeClr val="tx1"/>
                </a:solidFill>
              </a:rPr>
              <a:t> ACX and </a:t>
            </a:r>
            <a:r>
              <a:rPr lang="en-US" sz="2200" dirty="0" err="1">
                <a:solidFill>
                  <a:schemeClr val="tx1"/>
                </a:solidFill>
              </a:rPr>
              <a:t>TOLNet</a:t>
            </a:r>
            <a:endParaRPr lang="en-US" sz="22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May 4, 2023</a:t>
            </a: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  <a:p>
            <a:pPr indent="-228600" algn="l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</a:endParaRPr>
          </a:p>
        </p:txBody>
      </p:sp>
      <p:pic>
        <p:nvPicPr>
          <p:cNvPr id="5" name="Picture 4" descr="WESTAR logo Oct31_20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63840" y="654245"/>
            <a:ext cx="4014216" cy="2779844"/>
          </a:xfrm>
          <a:prstGeom prst="rect">
            <a:avLst/>
          </a:prstGeom>
        </p:spPr>
      </p:pic>
      <p:pic>
        <p:nvPicPr>
          <p:cNvPr id="4" name="Picture 3" descr="WRAP Logo updated July 2016 - No Bord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63840" y="4178337"/>
            <a:ext cx="3995928" cy="197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69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FCF4E-3501-232B-A05F-EA9A20A39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/>
              <a:t>The WESTAR Region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8036FB-6B25-457D-CADC-930CEE954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475" y="640080"/>
            <a:ext cx="5061890" cy="5577840"/>
          </a:xfrm>
          <a:prstGeom prst="rect">
            <a:avLst/>
          </a:prstGeom>
        </p:spPr>
      </p:pic>
      <p:sp>
        <p:nvSpPr>
          <p:cNvPr id="41" name="sketch line">
            <a:extLst>
              <a:ext uri="{FF2B5EF4-FFF2-40B4-BE49-F238E27FC236}">
                <a16:creationId xmlns:a16="http://schemas.microsoft.com/office/drawing/2014/main" id="{953EE71A-6488-4203-A7C4-77102FD0D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3007F-143B-46D3-2EDA-AAD0222D4E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r>
              <a:rPr lang="en-US" sz="2200"/>
              <a:t>15 Western States</a:t>
            </a:r>
          </a:p>
          <a:p>
            <a:r>
              <a:rPr lang="en-US" sz="2200"/>
              <a:t>24% of US population (2020 US Census)</a:t>
            </a:r>
          </a:p>
          <a:p>
            <a:r>
              <a:rPr lang="en-US" sz="2200"/>
              <a:t>50% of US landmass</a:t>
            </a:r>
          </a:p>
          <a:p>
            <a:r>
              <a:rPr lang="en-US" sz="2200"/>
              <a:t>573,284,316 acres of federally-owned lands</a:t>
            </a:r>
            <a:r>
              <a:rPr lang="en-US" sz="2200">
                <a:sym typeface="Wingdings" panose="05000000000000000000" pitchFamily="2" charset="2"/>
              </a:rPr>
              <a:t>93% of total federal lands in the US</a:t>
            </a:r>
            <a:endParaRPr lang="en-US" sz="2200"/>
          </a:p>
          <a:p>
            <a:endParaRPr lang="en-US" sz="22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B5F5A6-83D8-F226-0FA4-2DC31AFBCE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33" y="5806440"/>
            <a:ext cx="1321465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5AEB2A-8247-9ED6-1D49-5F6822AB25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4558" y="5851271"/>
            <a:ext cx="1845682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24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98" name="Rectangle 6197">
            <a:extLst>
              <a:ext uri="{FF2B5EF4-FFF2-40B4-BE49-F238E27FC236}">
                <a16:creationId xmlns:a16="http://schemas.microsoft.com/office/drawing/2014/main" id="{B43B9CA2-4B31-4ACD-9A9F-B8E6C6420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1138EE-01C4-699B-EF34-9B9680AF8B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23" r="19818" b="-1"/>
          <a:stretch/>
        </p:blipFill>
        <p:spPr>
          <a:xfrm>
            <a:off x="8529321" y="10"/>
            <a:ext cx="3662680" cy="3401558"/>
          </a:xfrm>
          <a:custGeom>
            <a:avLst/>
            <a:gdLst/>
            <a:ahLst/>
            <a:cxnLst/>
            <a:rect l="l" t="t" r="r" b="b"/>
            <a:pathLst>
              <a:path w="3662680" h="3401568">
                <a:moveTo>
                  <a:pt x="0" y="0"/>
                </a:moveTo>
                <a:lnTo>
                  <a:pt x="3662680" y="0"/>
                </a:lnTo>
                <a:lnTo>
                  <a:pt x="3662680" y="3401568"/>
                </a:lnTo>
                <a:lnTo>
                  <a:pt x="774527" y="3401568"/>
                </a:lnTo>
                <a:lnTo>
                  <a:pt x="769892" y="3133175"/>
                </a:lnTo>
                <a:cubicBezTo>
                  <a:pt x="732577" y="2055441"/>
                  <a:pt x="492520" y="1056020"/>
                  <a:pt x="104445" y="215033"/>
                </a:cubicBez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A2D43B4-C2FB-63E4-10C9-7E766776B8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90" r="14679" b="-3"/>
          <a:stretch/>
        </p:blipFill>
        <p:spPr>
          <a:xfrm>
            <a:off x="5115314" y="10"/>
            <a:ext cx="4118110" cy="3401558"/>
          </a:xfrm>
          <a:custGeom>
            <a:avLst/>
            <a:gdLst/>
            <a:ahLst/>
            <a:cxnLst/>
            <a:rect l="l" t="t" r="r" b="b"/>
            <a:pathLst>
              <a:path w="4118110" h="3401568">
                <a:moveTo>
                  <a:pt x="0" y="0"/>
                </a:moveTo>
                <a:lnTo>
                  <a:pt x="3343575" y="0"/>
                </a:lnTo>
                <a:lnTo>
                  <a:pt x="3448028" y="215050"/>
                </a:lnTo>
                <a:cubicBezTo>
                  <a:pt x="3836103" y="1056037"/>
                  <a:pt x="4076161" y="2055458"/>
                  <a:pt x="4113475" y="3133192"/>
                </a:cubicBezTo>
                <a:lnTo>
                  <a:pt x="4118110" y="3401568"/>
                </a:lnTo>
                <a:lnTo>
                  <a:pt x="801224" y="3401568"/>
                </a:lnTo>
                <a:lnTo>
                  <a:pt x="797493" y="3185579"/>
                </a:lnTo>
                <a:cubicBezTo>
                  <a:pt x="756786" y="2009870"/>
                  <a:pt x="474799" y="927359"/>
                  <a:pt x="22579" y="42066"/>
                </a:cubicBezTo>
                <a:close/>
              </a:path>
            </a:pathLst>
          </a:cu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C9AC063-ADE4-38DE-BF8C-A8CBFFE1C20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738" r="-1" b="-1"/>
          <a:stretch/>
        </p:blipFill>
        <p:spPr>
          <a:xfrm>
            <a:off x="5168354" y="3456432"/>
            <a:ext cx="7023646" cy="3401568"/>
          </a:xfrm>
          <a:custGeom>
            <a:avLst/>
            <a:gdLst/>
            <a:ahLst/>
            <a:cxnLst/>
            <a:rect l="l" t="t" r="r" b="b"/>
            <a:pathLst>
              <a:path w="7023646" h="3401568">
                <a:moveTo>
                  <a:pt x="749132" y="0"/>
                </a:moveTo>
                <a:lnTo>
                  <a:pt x="7023646" y="0"/>
                </a:lnTo>
                <a:lnTo>
                  <a:pt x="7023646" y="3401568"/>
                </a:lnTo>
                <a:lnTo>
                  <a:pt x="0" y="3401568"/>
                </a:lnTo>
                <a:lnTo>
                  <a:pt x="79008" y="3238906"/>
                </a:lnTo>
                <a:cubicBezTo>
                  <a:pt x="502362" y="2321466"/>
                  <a:pt x="749563" y="1215476"/>
                  <a:pt x="749563" y="24956"/>
                </a:cubicBezTo>
                <a:close/>
              </a:path>
            </a:pathLst>
          </a:custGeom>
        </p:spPr>
      </p:pic>
      <p:sp useBgFill="1">
        <p:nvSpPr>
          <p:cNvPr id="6200" name="Freeform: Shape 6199">
            <a:extLst>
              <a:ext uri="{FF2B5EF4-FFF2-40B4-BE49-F238E27FC236}">
                <a16:creationId xmlns:a16="http://schemas.microsoft.com/office/drawing/2014/main" id="{33F94DB1-BC5D-454D-845C-7BA3A1F469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32965" cy="6858000"/>
          </a:xfrm>
          <a:custGeom>
            <a:avLst/>
            <a:gdLst>
              <a:gd name="connsiteX0" fmla="*/ 0 w 5932965"/>
              <a:gd name="connsiteY0" fmla="*/ 0 h 6858000"/>
              <a:gd name="connsiteX1" fmla="*/ 5140363 w 5932965"/>
              <a:gd name="connsiteY1" fmla="*/ 0 h 6858000"/>
              <a:gd name="connsiteX2" fmla="*/ 5152943 w 5932965"/>
              <a:gd name="connsiteY2" fmla="*/ 23550 h 6858000"/>
              <a:gd name="connsiteX3" fmla="*/ 5932965 w 5932965"/>
              <a:gd name="connsiteY3" fmla="*/ 3479505 h 6858000"/>
              <a:gd name="connsiteX4" fmla="*/ 5262410 w 5932965"/>
              <a:gd name="connsiteY4" fmla="*/ 6708999 h 6858000"/>
              <a:gd name="connsiteX5" fmla="*/ 5190385 w 5932965"/>
              <a:gd name="connsiteY5" fmla="*/ 6858000 h 6858000"/>
              <a:gd name="connsiteX6" fmla="*/ 0 w 593296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32965" h="6858000">
                <a:moveTo>
                  <a:pt x="0" y="0"/>
                </a:moveTo>
                <a:lnTo>
                  <a:pt x="5140363" y="0"/>
                </a:lnTo>
                <a:lnTo>
                  <a:pt x="5152943" y="23550"/>
                </a:lnTo>
                <a:cubicBezTo>
                  <a:pt x="5642847" y="987256"/>
                  <a:pt x="5932965" y="2183538"/>
                  <a:pt x="5932965" y="3479505"/>
                </a:cubicBezTo>
                <a:cubicBezTo>
                  <a:pt x="5932965" y="4675783"/>
                  <a:pt x="5685764" y="5787121"/>
                  <a:pt x="5262410" y="6708999"/>
                </a:cubicBezTo>
                <a:lnTo>
                  <a:pt x="519038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202" name="Freeform: Shape 6201">
            <a:extLst>
              <a:ext uri="{FF2B5EF4-FFF2-40B4-BE49-F238E27FC236}">
                <a16:creationId xmlns:a16="http://schemas.microsoft.com/office/drawing/2014/main" id="{5676B86F-860B-4586-BCAA-C0650C09B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922333" cy="6858000"/>
          </a:xfrm>
          <a:custGeom>
            <a:avLst/>
            <a:gdLst>
              <a:gd name="connsiteX0" fmla="*/ 0 w 5922333"/>
              <a:gd name="connsiteY0" fmla="*/ 0 h 6858000"/>
              <a:gd name="connsiteX1" fmla="*/ 5129731 w 5922333"/>
              <a:gd name="connsiteY1" fmla="*/ 0 h 6858000"/>
              <a:gd name="connsiteX2" fmla="*/ 5142311 w 5922333"/>
              <a:gd name="connsiteY2" fmla="*/ 23550 h 6858000"/>
              <a:gd name="connsiteX3" fmla="*/ 5922333 w 5922333"/>
              <a:gd name="connsiteY3" fmla="*/ 3479505 h 6858000"/>
              <a:gd name="connsiteX4" fmla="*/ 5251778 w 5922333"/>
              <a:gd name="connsiteY4" fmla="*/ 6708999 h 6858000"/>
              <a:gd name="connsiteX5" fmla="*/ 5179753 w 5922333"/>
              <a:gd name="connsiteY5" fmla="*/ 6858000 h 6858000"/>
              <a:gd name="connsiteX6" fmla="*/ 0 w 592233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22333" h="6858000">
                <a:moveTo>
                  <a:pt x="0" y="0"/>
                </a:moveTo>
                <a:lnTo>
                  <a:pt x="5129731" y="0"/>
                </a:lnTo>
                <a:lnTo>
                  <a:pt x="5142311" y="23550"/>
                </a:lnTo>
                <a:cubicBezTo>
                  <a:pt x="5632215" y="987256"/>
                  <a:pt x="5922333" y="2183538"/>
                  <a:pt x="5922333" y="3479505"/>
                </a:cubicBezTo>
                <a:cubicBezTo>
                  <a:pt x="5922333" y="4675783"/>
                  <a:pt x="5675132" y="5787121"/>
                  <a:pt x="5251778" y="6708999"/>
                </a:cubicBezTo>
                <a:lnTo>
                  <a:pt x="5179753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7CF1C29F-9411-4BE2-B392-FCCF31CCE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48056" y="685800"/>
            <a:ext cx="4922338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400" b="1"/>
              <a:t>The West is different:</a:t>
            </a:r>
          </a:p>
        </p:txBody>
      </p:sp>
      <p:sp>
        <p:nvSpPr>
          <p:cNvPr id="6204" name="Rectangle 6203">
            <a:extLst>
              <a:ext uri="{FF2B5EF4-FFF2-40B4-BE49-F238E27FC236}">
                <a16:creationId xmlns:a16="http://schemas.microsoft.com/office/drawing/2014/main" id="{8C818ED5-2F56-4171-9445-3AA4F4462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16867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06" name="Rectangle 6205">
            <a:extLst>
              <a:ext uri="{FF2B5EF4-FFF2-40B4-BE49-F238E27FC236}">
                <a16:creationId xmlns:a16="http://schemas.microsoft.com/office/drawing/2014/main" id="{DE74FCE8-866C-4AFA-B45C-FACE2A609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8911" y="2089941"/>
            <a:ext cx="497043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DB6794EA-8C59-482A-8D39-3F48743B6A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48056" y="2514600"/>
            <a:ext cx="4922338" cy="36667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altLang="en-US" sz="2000" dirty="0"/>
          </a:p>
          <a:p>
            <a:pPr lvl="1" eaLnBrk="1" hangingPunct="1"/>
            <a:r>
              <a:rPr lang="en-US" altLang="en-US" sz="2000" dirty="0"/>
              <a:t>Dominant role of wildfire smoke</a:t>
            </a:r>
          </a:p>
          <a:p>
            <a:pPr lvl="1" eaLnBrk="1" hangingPunct="1"/>
            <a:r>
              <a:rPr lang="en-US" altLang="en-US" sz="2000" dirty="0"/>
              <a:t>Meteorology (mountain-valley, photochemistry on snow surfaces)</a:t>
            </a:r>
          </a:p>
          <a:p>
            <a:pPr lvl="1" eaLnBrk="1" hangingPunct="1"/>
            <a:r>
              <a:rPr lang="en-US" altLang="en-US" sz="2000" dirty="0"/>
              <a:t>Terrain</a:t>
            </a:r>
          </a:p>
          <a:p>
            <a:pPr eaLnBrk="1" hangingPunct="1">
              <a:buFontTx/>
              <a:buNone/>
            </a:pPr>
            <a:endParaRPr lang="en-US" altLang="en-US" sz="2000" dirty="0"/>
          </a:p>
          <a:p>
            <a:pPr eaLnBrk="1" hangingPunct="1">
              <a:buFontTx/>
              <a:buNone/>
            </a:pPr>
            <a:r>
              <a:rPr lang="en-US" altLang="en-US" sz="2000" dirty="0"/>
              <a:t>“</a:t>
            </a:r>
            <a:r>
              <a:rPr lang="en-US" altLang="en-US" sz="2000" i="1" dirty="0"/>
              <a:t>the complex terrain, variety of emissions, meteorology and spatial vastness suggests that Western U.S. assessment practice will lead efforts in comprehensive air quality characterization out of necessity</a:t>
            </a:r>
            <a:r>
              <a:rPr lang="en-US" altLang="en-US" sz="2000" dirty="0"/>
              <a:t>”</a:t>
            </a:r>
          </a:p>
        </p:txBody>
      </p:sp>
      <p:sp>
        <p:nvSpPr>
          <p:cNvPr id="6146" name="Slide Number Placeholder 5">
            <a:extLst>
              <a:ext uri="{FF2B5EF4-FFF2-40B4-BE49-F238E27FC236}">
                <a16:creationId xmlns:a16="http://schemas.microsoft.com/office/drawing/2014/main" id="{D40FDAE8-670C-4DC5-B345-9C1FD1D56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96622" y="6356350"/>
            <a:ext cx="1547321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/>
          </a:bodyPr>
          <a:lstStyle>
            <a:lvl1pPr algn="ctr"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1pPr>
            <a:lvl2pPr marL="742950" indent="-285750" algn="ctr"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2pPr>
            <a:lvl3pPr marL="1143000" indent="-228600" algn="ctr"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3pPr>
            <a:lvl4pPr marL="1600200" indent="-228600" algn="ctr"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4pPr>
            <a:lvl5pPr marL="2057400" indent="-228600" algn="ctr"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i="1">
                <a:solidFill>
                  <a:schemeClr val="tx1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defTabSz="914400" rtl="0" eaLnBrk="1" fontAlgn="auto" latinLnBrk="0" hangingPunct="1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7FA3967F-FD16-4995-B3E3-3DD7A1F17B0B}" type="slidenum">
              <a:rPr kumimoji="0" lang="en-US" altLang="en-US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defTabSz="914400" rtl="0" eaLnBrk="1" fontAlgn="auto" latinLnBrk="0" hangingPunct="1"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08037E-032C-1F01-6F75-850D1E65CD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08" y="5982889"/>
            <a:ext cx="1321465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D81A687-447F-1455-DC2E-02FEE14241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0744" y="5899110"/>
            <a:ext cx="1847248" cy="9144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83E050-A5A0-47C7-9DAE-6A492D36F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5400"/>
              <a:t>TEMPO data can assist the West</a:t>
            </a:r>
          </a:p>
        </p:txBody>
      </p:sp>
      <p:sp>
        <p:nvSpPr>
          <p:cNvPr id="49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3FEF0-E641-3D32-B697-6E5DC943D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04" y="5895613"/>
            <a:ext cx="1316850" cy="9144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C7210A-DB7D-3CA0-76C7-9F3CB2211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56671" y="5909659"/>
            <a:ext cx="1847248" cy="914479"/>
          </a:xfrm>
          <a:prstGeom prst="rect">
            <a:avLst/>
          </a:prstGeom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CE1A02E-D63B-CBEB-1858-AE60080DF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052093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87599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50D5E9-7227-43E3-965E-50A677113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/>
              <a:t>WESTAR</a:t>
            </a:r>
            <a:br>
              <a:rPr lang="en-US" sz="3000"/>
            </a:br>
            <a:r>
              <a:rPr lang="en-US" sz="3000"/>
              <a:t>Mary Uhl</a:t>
            </a:r>
            <a:br>
              <a:rPr lang="en-US" sz="3000"/>
            </a:br>
            <a:r>
              <a:rPr lang="en-US" sz="3000"/>
              <a:t>maryuhl@westar.org</a:t>
            </a:r>
          </a:p>
        </p:txBody>
      </p:sp>
      <p:sp>
        <p:nvSpPr>
          <p:cNvPr id="32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19F251-5D0B-58AE-C3B9-2943674A18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92" b="11585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FE17E5-17D1-49FC-9D6C-7C28723ED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91800" y="6356350"/>
            <a:ext cx="7620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defRPr/>
            </a:pPr>
            <a:fld id="{24C97B2C-742A-46F4-A245-84D506F8F0FF}" type="slidenum">
              <a:rPr lang="en-US">
                <a:solidFill>
                  <a:srgbClr val="FFFFFF"/>
                </a:solidFill>
                <a:latin typeface="Calibri" panose="020F0502020204030204"/>
              </a:rPr>
              <a:pPr>
                <a:lnSpc>
                  <a:spcPct val="90000"/>
                </a:lnSpc>
                <a:spcAft>
                  <a:spcPts val="600"/>
                </a:spcAft>
                <a:defRPr/>
              </a:pPr>
              <a:t>5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9F379A-4DC0-F69A-D176-BF528DC96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43521"/>
            <a:ext cx="1316850" cy="9144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DAB7E9-11B6-3D3B-75E6-AB5F245C00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6907" y="5899110"/>
            <a:ext cx="1847248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3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163</Words>
  <Application>Microsoft Office PowerPoint</Application>
  <PresentationFormat>Widescreen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1_Office Theme</vt:lpstr>
      <vt:lpstr>2_Office Theme</vt:lpstr>
      <vt:lpstr> Use of TEMPO data for Extreme Events and Disasters in the Western U.S.</vt:lpstr>
      <vt:lpstr>The WESTAR Region</vt:lpstr>
      <vt:lpstr>The West is different:</vt:lpstr>
      <vt:lpstr>TEMPO data can assist the West</vt:lpstr>
      <vt:lpstr>WESTAR Mary Uhl maryuhl@westar.org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WESTAR-WRAP and Satellite Data Applications in the West </dc:title>
  <dc:creator>Mary Uhl</dc:creator>
  <cp:lastModifiedBy>Mary Uhl</cp:lastModifiedBy>
  <cp:revision>3</cp:revision>
  <dcterms:created xsi:type="dcterms:W3CDTF">2022-09-13T21:27:21Z</dcterms:created>
  <dcterms:modified xsi:type="dcterms:W3CDTF">2023-04-28T23:15:15Z</dcterms:modified>
</cp:coreProperties>
</file>